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5" r:id="rId10"/>
    <p:sldId id="263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2400" y="2514600"/>
            <a:ext cx="8839200" cy="3877310"/>
          </a:xfrm>
          <a:custGeom>
            <a:avLst/>
            <a:gdLst/>
            <a:ahLst/>
            <a:cxnLst/>
            <a:rect l="l" t="t" r="r" b="b"/>
            <a:pathLst>
              <a:path w="8839200" h="3877310">
                <a:moveTo>
                  <a:pt x="0" y="3877055"/>
                </a:moveTo>
                <a:lnTo>
                  <a:pt x="8839200" y="3877055"/>
                </a:lnTo>
                <a:lnTo>
                  <a:pt x="8839200" y="0"/>
                </a:lnTo>
                <a:lnTo>
                  <a:pt x="0" y="0"/>
                </a:lnTo>
                <a:lnTo>
                  <a:pt x="0" y="3877055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2400" y="6701218"/>
            <a:ext cx="8839200" cy="4445"/>
          </a:xfrm>
          <a:custGeom>
            <a:avLst/>
            <a:gdLst/>
            <a:ahLst/>
            <a:cxnLst/>
            <a:rect l="l" t="t" r="r" b="b"/>
            <a:pathLst>
              <a:path w="8839200" h="4445">
                <a:moveTo>
                  <a:pt x="0" y="4381"/>
                </a:moveTo>
                <a:lnTo>
                  <a:pt x="8839200" y="4381"/>
                </a:lnTo>
                <a:lnTo>
                  <a:pt x="8839200" y="0"/>
                </a:lnTo>
                <a:lnTo>
                  <a:pt x="0" y="0"/>
                </a:lnTo>
                <a:lnTo>
                  <a:pt x="0" y="4381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70560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91600" y="3047"/>
            <a:ext cx="152400" cy="6855459"/>
          </a:xfrm>
          <a:custGeom>
            <a:avLst/>
            <a:gdLst/>
            <a:ahLst/>
            <a:cxnLst/>
            <a:rect l="l" t="t" r="r" b="b"/>
            <a:pathLst>
              <a:path w="152400" h="6855459">
                <a:moveTo>
                  <a:pt x="152400" y="0"/>
                </a:moveTo>
                <a:lnTo>
                  <a:pt x="0" y="0"/>
                </a:lnTo>
                <a:lnTo>
                  <a:pt x="0" y="6854951"/>
                </a:lnTo>
                <a:lnTo>
                  <a:pt x="152400" y="6854951"/>
                </a:lnTo>
                <a:lnTo>
                  <a:pt x="15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152400" y="0"/>
                </a:lnTo>
                <a:lnTo>
                  <a:pt x="0" y="0"/>
                </a:lnTo>
                <a:lnTo>
                  <a:pt x="0" y="2514600"/>
                </a:lnTo>
                <a:lnTo>
                  <a:pt x="0" y="6858000"/>
                </a:lnTo>
                <a:lnTo>
                  <a:pt x="152400" y="6858000"/>
                </a:lnTo>
                <a:lnTo>
                  <a:pt x="152400" y="2514600"/>
                </a:lnTo>
                <a:lnTo>
                  <a:pt x="9144000" y="2514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46304" y="6391655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8833104" y="0"/>
                </a:moveTo>
                <a:lnTo>
                  <a:pt x="0" y="0"/>
                </a:lnTo>
                <a:lnTo>
                  <a:pt x="0" y="309562"/>
                </a:lnTo>
                <a:lnTo>
                  <a:pt x="8833104" y="309562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55447" y="2420112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12700">
            <a:solidFill>
              <a:srgbClr val="7A979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52400" y="152399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12699">
            <a:solidFill>
              <a:srgbClr val="7A97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267200" y="2115311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304800"/>
                </a:moveTo>
                <a:lnTo>
                  <a:pt x="605599" y="255384"/>
                </a:lnTo>
                <a:lnTo>
                  <a:pt x="594042" y="208483"/>
                </a:lnTo>
                <a:lnTo>
                  <a:pt x="575564" y="164757"/>
                </a:lnTo>
                <a:lnTo>
                  <a:pt x="550773" y="124828"/>
                </a:lnTo>
                <a:lnTo>
                  <a:pt x="520293" y="89306"/>
                </a:lnTo>
                <a:lnTo>
                  <a:pt x="484784" y="58839"/>
                </a:lnTo>
                <a:lnTo>
                  <a:pt x="444842" y="34036"/>
                </a:lnTo>
                <a:lnTo>
                  <a:pt x="401116" y="15557"/>
                </a:lnTo>
                <a:lnTo>
                  <a:pt x="354215" y="4000"/>
                </a:lnTo>
                <a:lnTo>
                  <a:pt x="304800" y="0"/>
                </a:lnTo>
                <a:lnTo>
                  <a:pt x="255371" y="4000"/>
                </a:lnTo>
                <a:lnTo>
                  <a:pt x="208470" y="15557"/>
                </a:lnTo>
                <a:lnTo>
                  <a:pt x="164744" y="34036"/>
                </a:lnTo>
                <a:lnTo>
                  <a:pt x="124815" y="58839"/>
                </a:lnTo>
                <a:lnTo>
                  <a:pt x="89293" y="89306"/>
                </a:lnTo>
                <a:lnTo>
                  <a:pt x="58826" y="124828"/>
                </a:lnTo>
                <a:lnTo>
                  <a:pt x="34023" y="164757"/>
                </a:lnTo>
                <a:lnTo>
                  <a:pt x="15544" y="208483"/>
                </a:lnTo>
                <a:lnTo>
                  <a:pt x="3987" y="255384"/>
                </a:lnTo>
                <a:lnTo>
                  <a:pt x="0" y="304800"/>
                </a:lnTo>
                <a:lnTo>
                  <a:pt x="3987" y="354228"/>
                </a:lnTo>
                <a:lnTo>
                  <a:pt x="15544" y="401129"/>
                </a:lnTo>
                <a:lnTo>
                  <a:pt x="34023" y="444855"/>
                </a:lnTo>
                <a:lnTo>
                  <a:pt x="58826" y="484784"/>
                </a:lnTo>
                <a:lnTo>
                  <a:pt x="89293" y="520306"/>
                </a:lnTo>
                <a:lnTo>
                  <a:pt x="124815" y="550773"/>
                </a:lnTo>
                <a:lnTo>
                  <a:pt x="164744" y="575576"/>
                </a:lnTo>
                <a:lnTo>
                  <a:pt x="208483" y="594055"/>
                </a:lnTo>
                <a:lnTo>
                  <a:pt x="255371" y="605612"/>
                </a:lnTo>
                <a:lnTo>
                  <a:pt x="304800" y="609600"/>
                </a:lnTo>
                <a:lnTo>
                  <a:pt x="354215" y="605612"/>
                </a:lnTo>
                <a:lnTo>
                  <a:pt x="401104" y="594055"/>
                </a:lnTo>
                <a:lnTo>
                  <a:pt x="444842" y="575576"/>
                </a:lnTo>
                <a:lnTo>
                  <a:pt x="484771" y="550773"/>
                </a:lnTo>
                <a:lnTo>
                  <a:pt x="520293" y="520306"/>
                </a:lnTo>
                <a:lnTo>
                  <a:pt x="550760" y="484784"/>
                </a:lnTo>
                <a:lnTo>
                  <a:pt x="575564" y="444855"/>
                </a:lnTo>
                <a:lnTo>
                  <a:pt x="594055" y="401129"/>
                </a:lnTo>
                <a:lnTo>
                  <a:pt x="605599" y="354228"/>
                </a:lnTo>
                <a:lnTo>
                  <a:pt x="60960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336288" y="2184653"/>
            <a:ext cx="471805" cy="471170"/>
          </a:xfrm>
          <a:custGeom>
            <a:avLst/>
            <a:gdLst/>
            <a:ahLst/>
            <a:cxnLst/>
            <a:rect l="l" t="t" r="r" b="b"/>
            <a:pathLst>
              <a:path w="471804" h="471169">
                <a:moveTo>
                  <a:pt x="234441" y="0"/>
                </a:moveTo>
                <a:lnTo>
                  <a:pt x="187071" y="5080"/>
                </a:lnTo>
                <a:lnTo>
                  <a:pt x="142875" y="19050"/>
                </a:lnTo>
                <a:lnTo>
                  <a:pt x="102997" y="41910"/>
                </a:lnTo>
                <a:lnTo>
                  <a:pt x="68199" y="69850"/>
                </a:lnTo>
                <a:lnTo>
                  <a:pt x="39624" y="105410"/>
                </a:lnTo>
                <a:lnTo>
                  <a:pt x="18161" y="146050"/>
                </a:lnTo>
                <a:lnTo>
                  <a:pt x="4572" y="190500"/>
                </a:lnTo>
                <a:lnTo>
                  <a:pt x="0" y="237490"/>
                </a:lnTo>
                <a:lnTo>
                  <a:pt x="1397" y="261620"/>
                </a:lnTo>
                <a:lnTo>
                  <a:pt x="11049" y="307340"/>
                </a:lnTo>
                <a:lnTo>
                  <a:pt x="29083" y="349250"/>
                </a:lnTo>
                <a:lnTo>
                  <a:pt x="54610" y="387350"/>
                </a:lnTo>
                <a:lnTo>
                  <a:pt x="86740" y="419100"/>
                </a:lnTo>
                <a:lnTo>
                  <a:pt x="124460" y="444500"/>
                </a:lnTo>
                <a:lnTo>
                  <a:pt x="166877" y="461010"/>
                </a:lnTo>
                <a:lnTo>
                  <a:pt x="212978" y="471170"/>
                </a:lnTo>
                <a:lnTo>
                  <a:pt x="236982" y="471170"/>
                </a:lnTo>
                <a:lnTo>
                  <a:pt x="261112" y="469900"/>
                </a:lnTo>
                <a:lnTo>
                  <a:pt x="284352" y="467360"/>
                </a:lnTo>
                <a:lnTo>
                  <a:pt x="306959" y="461010"/>
                </a:lnTo>
                <a:lnTo>
                  <a:pt x="322471" y="454660"/>
                </a:lnTo>
                <a:lnTo>
                  <a:pt x="236092" y="454660"/>
                </a:lnTo>
                <a:lnTo>
                  <a:pt x="213740" y="453390"/>
                </a:lnTo>
                <a:lnTo>
                  <a:pt x="171069" y="444500"/>
                </a:lnTo>
                <a:lnTo>
                  <a:pt x="131825" y="429260"/>
                </a:lnTo>
                <a:lnTo>
                  <a:pt x="96900" y="405130"/>
                </a:lnTo>
                <a:lnTo>
                  <a:pt x="67183" y="375920"/>
                </a:lnTo>
                <a:lnTo>
                  <a:pt x="43561" y="340360"/>
                </a:lnTo>
                <a:lnTo>
                  <a:pt x="26924" y="302260"/>
                </a:lnTo>
                <a:lnTo>
                  <a:pt x="18034" y="259080"/>
                </a:lnTo>
                <a:lnTo>
                  <a:pt x="16954" y="237490"/>
                </a:lnTo>
                <a:lnTo>
                  <a:pt x="16958" y="234950"/>
                </a:lnTo>
                <a:lnTo>
                  <a:pt x="21336" y="191770"/>
                </a:lnTo>
                <a:lnTo>
                  <a:pt x="34036" y="151130"/>
                </a:lnTo>
                <a:lnTo>
                  <a:pt x="54101" y="114300"/>
                </a:lnTo>
                <a:lnTo>
                  <a:pt x="80772" y="81280"/>
                </a:lnTo>
                <a:lnTo>
                  <a:pt x="113157" y="54610"/>
                </a:lnTo>
                <a:lnTo>
                  <a:pt x="150240" y="34290"/>
                </a:lnTo>
                <a:lnTo>
                  <a:pt x="191262" y="21590"/>
                </a:lnTo>
                <a:lnTo>
                  <a:pt x="235331" y="17780"/>
                </a:lnTo>
                <a:lnTo>
                  <a:pt x="323269" y="17780"/>
                </a:lnTo>
                <a:lnTo>
                  <a:pt x="304546" y="10160"/>
                </a:lnTo>
                <a:lnTo>
                  <a:pt x="281939" y="5080"/>
                </a:lnTo>
                <a:lnTo>
                  <a:pt x="258445" y="1270"/>
                </a:lnTo>
                <a:lnTo>
                  <a:pt x="234441" y="0"/>
                </a:lnTo>
                <a:close/>
              </a:path>
              <a:path w="471804" h="471169">
                <a:moveTo>
                  <a:pt x="323269" y="17780"/>
                </a:moveTo>
                <a:lnTo>
                  <a:pt x="235331" y="17780"/>
                </a:lnTo>
                <a:lnTo>
                  <a:pt x="257683" y="19050"/>
                </a:lnTo>
                <a:lnTo>
                  <a:pt x="279400" y="21590"/>
                </a:lnTo>
                <a:lnTo>
                  <a:pt x="320548" y="34290"/>
                </a:lnTo>
                <a:lnTo>
                  <a:pt x="357759" y="54610"/>
                </a:lnTo>
                <a:lnTo>
                  <a:pt x="390144" y="81280"/>
                </a:lnTo>
                <a:lnTo>
                  <a:pt x="416940" y="113030"/>
                </a:lnTo>
                <a:lnTo>
                  <a:pt x="437134" y="151130"/>
                </a:lnTo>
                <a:lnTo>
                  <a:pt x="449961" y="191770"/>
                </a:lnTo>
                <a:lnTo>
                  <a:pt x="454469" y="234950"/>
                </a:lnTo>
                <a:lnTo>
                  <a:pt x="454465" y="237490"/>
                </a:lnTo>
                <a:lnTo>
                  <a:pt x="450088" y="279400"/>
                </a:lnTo>
                <a:lnTo>
                  <a:pt x="437514" y="321310"/>
                </a:lnTo>
                <a:lnTo>
                  <a:pt x="417322" y="358140"/>
                </a:lnTo>
                <a:lnTo>
                  <a:pt x="390778" y="391160"/>
                </a:lnTo>
                <a:lnTo>
                  <a:pt x="358394" y="417830"/>
                </a:lnTo>
                <a:lnTo>
                  <a:pt x="321310" y="438150"/>
                </a:lnTo>
                <a:lnTo>
                  <a:pt x="280162" y="450850"/>
                </a:lnTo>
                <a:lnTo>
                  <a:pt x="236092" y="454660"/>
                </a:lnTo>
                <a:lnTo>
                  <a:pt x="322471" y="454660"/>
                </a:lnTo>
                <a:lnTo>
                  <a:pt x="368553" y="430530"/>
                </a:lnTo>
                <a:lnTo>
                  <a:pt x="403351" y="401320"/>
                </a:lnTo>
                <a:lnTo>
                  <a:pt x="431800" y="367030"/>
                </a:lnTo>
                <a:lnTo>
                  <a:pt x="453389" y="326390"/>
                </a:lnTo>
                <a:lnTo>
                  <a:pt x="466851" y="281940"/>
                </a:lnTo>
                <a:lnTo>
                  <a:pt x="471424" y="234950"/>
                </a:lnTo>
                <a:lnTo>
                  <a:pt x="470026" y="210820"/>
                </a:lnTo>
                <a:lnTo>
                  <a:pt x="460501" y="165100"/>
                </a:lnTo>
                <a:lnTo>
                  <a:pt x="442340" y="123190"/>
                </a:lnTo>
                <a:lnTo>
                  <a:pt x="416813" y="85090"/>
                </a:lnTo>
                <a:lnTo>
                  <a:pt x="384683" y="53340"/>
                </a:lnTo>
                <a:lnTo>
                  <a:pt x="347090" y="27940"/>
                </a:lnTo>
                <a:lnTo>
                  <a:pt x="326389" y="19050"/>
                </a:lnTo>
                <a:lnTo>
                  <a:pt x="323269" y="17780"/>
                </a:lnTo>
                <a:close/>
              </a:path>
              <a:path w="471804" h="471169">
                <a:moveTo>
                  <a:pt x="236092" y="34290"/>
                </a:moveTo>
                <a:lnTo>
                  <a:pt x="195452" y="38100"/>
                </a:lnTo>
                <a:lnTo>
                  <a:pt x="157607" y="49530"/>
                </a:lnTo>
                <a:lnTo>
                  <a:pt x="123189" y="68580"/>
                </a:lnTo>
                <a:lnTo>
                  <a:pt x="93345" y="92710"/>
                </a:lnTo>
                <a:lnTo>
                  <a:pt x="68579" y="123190"/>
                </a:lnTo>
                <a:lnTo>
                  <a:pt x="49911" y="157480"/>
                </a:lnTo>
                <a:lnTo>
                  <a:pt x="38100" y="194310"/>
                </a:lnTo>
                <a:lnTo>
                  <a:pt x="33968" y="234950"/>
                </a:lnTo>
                <a:lnTo>
                  <a:pt x="33964" y="237490"/>
                </a:lnTo>
                <a:lnTo>
                  <a:pt x="34798" y="256540"/>
                </a:lnTo>
                <a:lnTo>
                  <a:pt x="42799" y="295910"/>
                </a:lnTo>
                <a:lnTo>
                  <a:pt x="58038" y="331470"/>
                </a:lnTo>
                <a:lnTo>
                  <a:pt x="79628" y="364490"/>
                </a:lnTo>
                <a:lnTo>
                  <a:pt x="107061" y="391160"/>
                </a:lnTo>
                <a:lnTo>
                  <a:pt x="139191" y="412750"/>
                </a:lnTo>
                <a:lnTo>
                  <a:pt x="175387" y="429260"/>
                </a:lnTo>
                <a:lnTo>
                  <a:pt x="214629" y="436880"/>
                </a:lnTo>
                <a:lnTo>
                  <a:pt x="235331" y="438150"/>
                </a:lnTo>
                <a:lnTo>
                  <a:pt x="255904" y="436880"/>
                </a:lnTo>
                <a:lnTo>
                  <a:pt x="275971" y="434340"/>
                </a:lnTo>
                <a:lnTo>
                  <a:pt x="295401" y="429260"/>
                </a:lnTo>
                <a:lnTo>
                  <a:pt x="313944" y="422910"/>
                </a:lnTo>
                <a:lnTo>
                  <a:pt x="318987" y="420370"/>
                </a:lnTo>
                <a:lnTo>
                  <a:pt x="215391" y="420370"/>
                </a:lnTo>
                <a:lnTo>
                  <a:pt x="179577" y="412750"/>
                </a:lnTo>
                <a:lnTo>
                  <a:pt x="131445" y="388620"/>
                </a:lnTo>
                <a:lnTo>
                  <a:pt x="92201" y="353060"/>
                </a:lnTo>
                <a:lnTo>
                  <a:pt x="64897" y="307340"/>
                </a:lnTo>
                <a:lnTo>
                  <a:pt x="51562" y="254000"/>
                </a:lnTo>
                <a:lnTo>
                  <a:pt x="50800" y="234950"/>
                </a:lnTo>
                <a:lnTo>
                  <a:pt x="51815" y="215900"/>
                </a:lnTo>
                <a:lnTo>
                  <a:pt x="65786" y="162560"/>
                </a:lnTo>
                <a:lnTo>
                  <a:pt x="93725" y="118110"/>
                </a:lnTo>
                <a:lnTo>
                  <a:pt x="133350" y="82550"/>
                </a:lnTo>
                <a:lnTo>
                  <a:pt x="181990" y="58420"/>
                </a:lnTo>
                <a:lnTo>
                  <a:pt x="236982" y="50800"/>
                </a:lnTo>
                <a:lnTo>
                  <a:pt x="314706" y="50800"/>
                </a:lnTo>
                <a:lnTo>
                  <a:pt x="296163" y="43180"/>
                </a:lnTo>
                <a:lnTo>
                  <a:pt x="276860" y="38100"/>
                </a:lnTo>
                <a:lnTo>
                  <a:pt x="256794" y="35560"/>
                </a:lnTo>
                <a:lnTo>
                  <a:pt x="236092" y="34290"/>
                </a:lnTo>
                <a:close/>
              </a:path>
              <a:path w="471804" h="471169">
                <a:moveTo>
                  <a:pt x="314706" y="50800"/>
                </a:moveTo>
                <a:lnTo>
                  <a:pt x="236982" y="50800"/>
                </a:lnTo>
                <a:lnTo>
                  <a:pt x="256032" y="52070"/>
                </a:lnTo>
                <a:lnTo>
                  <a:pt x="274192" y="54610"/>
                </a:lnTo>
                <a:lnTo>
                  <a:pt x="324992" y="73660"/>
                </a:lnTo>
                <a:lnTo>
                  <a:pt x="367411" y="106680"/>
                </a:lnTo>
                <a:lnTo>
                  <a:pt x="399034" y="148590"/>
                </a:lnTo>
                <a:lnTo>
                  <a:pt x="417067" y="200660"/>
                </a:lnTo>
                <a:lnTo>
                  <a:pt x="420624" y="237490"/>
                </a:lnTo>
                <a:lnTo>
                  <a:pt x="419608" y="256540"/>
                </a:lnTo>
                <a:lnTo>
                  <a:pt x="405638" y="308610"/>
                </a:lnTo>
                <a:lnTo>
                  <a:pt x="377698" y="354330"/>
                </a:lnTo>
                <a:lnTo>
                  <a:pt x="338200" y="389890"/>
                </a:lnTo>
                <a:lnTo>
                  <a:pt x="289560" y="412750"/>
                </a:lnTo>
                <a:lnTo>
                  <a:pt x="253364" y="420370"/>
                </a:lnTo>
                <a:lnTo>
                  <a:pt x="318987" y="420370"/>
                </a:lnTo>
                <a:lnTo>
                  <a:pt x="363854" y="392430"/>
                </a:lnTo>
                <a:lnTo>
                  <a:pt x="391287" y="364490"/>
                </a:lnTo>
                <a:lnTo>
                  <a:pt x="413003" y="332740"/>
                </a:lnTo>
                <a:lnTo>
                  <a:pt x="428371" y="295910"/>
                </a:lnTo>
                <a:lnTo>
                  <a:pt x="436499" y="257810"/>
                </a:lnTo>
                <a:lnTo>
                  <a:pt x="437459" y="234950"/>
                </a:lnTo>
                <a:lnTo>
                  <a:pt x="436625" y="215900"/>
                </a:lnTo>
                <a:lnTo>
                  <a:pt x="428625" y="176530"/>
                </a:lnTo>
                <a:lnTo>
                  <a:pt x="413512" y="139700"/>
                </a:lnTo>
                <a:lnTo>
                  <a:pt x="391795" y="107950"/>
                </a:lnTo>
                <a:lnTo>
                  <a:pt x="364489" y="80010"/>
                </a:lnTo>
                <a:lnTo>
                  <a:pt x="332359" y="58420"/>
                </a:lnTo>
                <a:lnTo>
                  <a:pt x="314706" y="50800"/>
                </a:lnTo>
                <a:close/>
              </a:path>
            </a:pathLst>
          </a:custGeom>
          <a:solidFill>
            <a:srgbClr val="7A9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0"/>
            <a:ext cx="9144000" cy="923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2400" y="2514600"/>
            <a:ext cx="8839200" cy="3877310"/>
          </a:xfrm>
          <a:custGeom>
            <a:avLst/>
            <a:gdLst/>
            <a:ahLst/>
            <a:cxnLst/>
            <a:rect l="l" t="t" r="r" b="b"/>
            <a:pathLst>
              <a:path w="8839200" h="3877310">
                <a:moveTo>
                  <a:pt x="0" y="3877055"/>
                </a:moveTo>
                <a:lnTo>
                  <a:pt x="8839200" y="3877055"/>
                </a:lnTo>
                <a:lnTo>
                  <a:pt x="8839200" y="0"/>
                </a:lnTo>
                <a:lnTo>
                  <a:pt x="0" y="0"/>
                </a:lnTo>
                <a:lnTo>
                  <a:pt x="0" y="3877055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2400" y="6701218"/>
            <a:ext cx="8839200" cy="4445"/>
          </a:xfrm>
          <a:custGeom>
            <a:avLst/>
            <a:gdLst/>
            <a:ahLst/>
            <a:cxnLst/>
            <a:rect l="l" t="t" r="r" b="b"/>
            <a:pathLst>
              <a:path w="8839200" h="4445">
                <a:moveTo>
                  <a:pt x="0" y="4381"/>
                </a:moveTo>
                <a:lnTo>
                  <a:pt x="8839200" y="4381"/>
                </a:lnTo>
                <a:lnTo>
                  <a:pt x="8839200" y="0"/>
                </a:lnTo>
                <a:lnTo>
                  <a:pt x="0" y="0"/>
                </a:lnTo>
                <a:lnTo>
                  <a:pt x="0" y="4381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70560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91600" y="3047"/>
            <a:ext cx="152400" cy="6855459"/>
          </a:xfrm>
          <a:custGeom>
            <a:avLst/>
            <a:gdLst/>
            <a:ahLst/>
            <a:cxnLst/>
            <a:rect l="l" t="t" r="r" b="b"/>
            <a:pathLst>
              <a:path w="152400" h="6855459">
                <a:moveTo>
                  <a:pt x="152400" y="0"/>
                </a:moveTo>
                <a:lnTo>
                  <a:pt x="0" y="0"/>
                </a:lnTo>
                <a:lnTo>
                  <a:pt x="0" y="6854951"/>
                </a:lnTo>
                <a:lnTo>
                  <a:pt x="152400" y="6854951"/>
                </a:lnTo>
                <a:lnTo>
                  <a:pt x="15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152400" y="0"/>
                </a:lnTo>
                <a:lnTo>
                  <a:pt x="0" y="0"/>
                </a:lnTo>
                <a:lnTo>
                  <a:pt x="0" y="2514600"/>
                </a:lnTo>
                <a:lnTo>
                  <a:pt x="0" y="6858000"/>
                </a:lnTo>
                <a:lnTo>
                  <a:pt x="152400" y="6858000"/>
                </a:lnTo>
                <a:lnTo>
                  <a:pt x="152400" y="2514600"/>
                </a:lnTo>
                <a:lnTo>
                  <a:pt x="9144000" y="2514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46304" y="6391655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8833104" y="0"/>
                </a:moveTo>
                <a:lnTo>
                  <a:pt x="0" y="0"/>
                </a:lnTo>
                <a:lnTo>
                  <a:pt x="0" y="309562"/>
                </a:lnTo>
                <a:lnTo>
                  <a:pt x="8833104" y="309562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55447" y="2420112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12700">
            <a:solidFill>
              <a:srgbClr val="7A979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52400" y="152399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12699">
            <a:solidFill>
              <a:srgbClr val="7A97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267200" y="2115311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304800"/>
                </a:moveTo>
                <a:lnTo>
                  <a:pt x="605599" y="255384"/>
                </a:lnTo>
                <a:lnTo>
                  <a:pt x="594042" y="208483"/>
                </a:lnTo>
                <a:lnTo>
                  <a:pt x="575564" y="164757"/>
                </a:lnTo>
                <a:lnTo>
                  <a:pt x="550773" y="124828"/>
                </a:lnTo>
                <a:lnTo>
                  <a:pt x="520293" y="89306"/>
                </a:lnTo>
                <a:lnTo>
                  <a:pt x="484784" y="58839"/>
                </a:lnTo>
                <a:lnTo>
                  <a:pt x="444842" y="34036"/>
                </a:lnTo>
                <a:lnTo>
                  <a:pt x="401116" y="15557"/>
                </a:lnTo>
                <a:lnTo>
                  <a:pt x="354215" y="4000"/>
                </a:lnTo>
                <a:lnTo>
                  <a:pt x="304800" y="0"/>
                </a:lnTo>
                <a:lnTo>
                  <a:pt x="255371" y="4000"/>
                </a:lnTo>
                <a:lnTo>
                  <a:pt x="208470" y="15557"/>
                </a:lnTo>
                <a:lnTo>
                  <a:pt x="164744" y="34036"/>
                </a:lnTo>
                <a:lnTo>
                  <a:pt x="124815" y="58839"/>
                </a:lnTo>
                <a:lnTo>
                  <a:pt x="89293" y="89306"/>
                </a:lnTo>
                <a:lnTo>
                  <a:pt x="58826" y="124828"/>
                </a:lnTo>
                <a:lnTo>
                  <a:pt x="34023" y="164757"/>
                </a:lnTo>
                <a:lnTo>
                  <a:pt x="15544" y="208483"/>
                </a:lnTo>
                <a:lnTo>
                  <a:pt x="3987" y="255384"/>
                </a:lnTo>
                <a:lnTo>
                  <a:pt x="0" y="304800"/>
                </a:lnTo>
                <a:lnTo>
                  <a:pt x="3987" y="354228"/>
                </a:lnTo>
                <a:lnTo>
                  <a:pt x="15544" y="401129"/>
                </a:lnTo>
                <a:lnTo>
                  <a:pt x="34023" y="444855"/>
                </a:lnTo>
                <a:lnTo>
                  <a:pt x="58826" y="484784"/>
                </a:lnTo>
                <a:lnTo>
                  <a:pt x="89293" y="520306"/>
                </a:lnTo>
                <a:lnTo>
                  <a:pt x="124815" y="550773"/>
                </a:lnTo>
                <a:lnTo>
                  <a:pt x="164744" y="575576"/>
                </a:lnTo>
                <a:lnTo>
                  <a:pt x="208483" y="594055"/>
                </a:lnTo>
                <a:lnTo>
                  <a:pt x="255371" y="605612"/>
                </a:lnTo>
                <a:lnTo>
                  <a:pt x="304800" y="609600"/>
                </a:lnTo>
                <a:lnTo>
                  <a:pt x="354215" y="605612"/>
                </a:lnTo>
                <a:lnTo>
                  <a:pt x="401104" y="594055"/>
                </a:lnTo>
                <a:lnTo>
                  <a:pt x="444842" y="575576"/>
                </a:lnTo>
                <a:lnTo>
                  <a:pt x="484771" y="550773"/>
                </a:lnTo>
                <a:lnTo>
                  <a:pt x="520293" y="520306"/>
                </a:lnTo>
                <a:lnTo>
                  <a:pt x="550760" y="484784"/>
                </a:lnTo>
                <a:lnTo>
                  <a:pt x="575564" y="444855"/>
                </a:lnTo>
                <a:lnTo>
                  <a:pt x="594055" y="401129"/>
                </a:lnTo>
                <a:lnTo>
                  <a:pt x="605599" y="354228"/>
                </a:lnTo>
                <a:lnTo>
                  <a:pt x="60960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336288" y="2184653"/>
            <a:ext cx="471805" cy="471170"/>
          </a:xfrm>
          <a:custGeom>
            <a:avLst/>
            <a:gdLst/>
            <a:ahLst/>
            <a:cxnLst/>
            <a:rect l="l" t="t" r="r" b="b"/>
            <a:pathLst>
              <a:path w="471804" h="471169">
                <a:moveTo>
                  <a:pt x="234441" y="0"/>
                </a:moveTo>
                <a:lnTo>
                  <a:pt x="187071" y="5080"/>
                </a:lnTo>
                <a:lnTo>
                  <a:pt x="142875" y="19050"/>
                </a:lnTo>
                <a:lnTo>
                  <a:pt x="102997" y="41910"/>
                </a:lnTo>
                <a:lnTo>
                  <a:pt x="68199" y="69850"/>
                </a:lnTo>
                <a:lnTo>
                  <a:pt x="39624" y="105410"/>
                </a:lnTo>
                <a:lnTo>
                  <a:pt x="18161" y="146050"/>
                </a:lnTo>
                <a:lnTo>
                  <a:pt x="4572" y="190500"/>
                </a:lnTo>
                <a:lnTo>
                  <a:pt x="0" y="237490"/>
                </a:lnTo>
                <a:lnTo>
                  <a:pt x="1397" y="261620"/>
                </a:lnTo>
                <a:lnTo>
                  <a:pt x="11049" y="307340"/>
                </a:lnTo>
                <a:lnTo>
                  <a:pt x="29083" y="349250"/>
                </a:lnTo>
                <a:lnTo>
                  <a:pt x="54610" y="387350"/>
                </a:lnTo>
                <a:lnTo>
                  <a:pt x="86740" y="419100"/>
                </a:lnTo>
                <a:lnTo>
                  <a:pt x="124460" y="444500"/>
                </a:lnTo>
                <a:lnTo>
                  <a:pt x="166877" y="461010"/>
                </a:lnTo>
                <a:lnTo>
                  <a:pt x="212978" y="471170"/>
                </a:lnTo>
                <a:lnTo>
                  <a:pt x="236982" y="471170"/>
                </a:lnTo>
                <a:lnTo>
                  <a:pt x="261112" y="469900"/>
                </a:lnTo>
                <a:lnTo>
                  <a:pt x="284352" y="467360"/>
                </a:lnTo>
                <a:lnTo>
                  <a:pt x="306959" y="461010"/>
                </a:lnTo>
                <a:lnTo>
                  <a:pt x="322471" y="454660"/>
                </a:lnTo>
                <a:lnTo>
                  <a:pt x="236092" y="454660"/>
                </a:lnTo>
                <a:lnTo>
                  <a:pt x="213740" y="453390"/>
                </a:lnTo>
                <a:lnTo>
                  <a:pt x="171069" y="444500"/>
                </a:lnTo>
                <a:lnTo>
                  <a:pt x="131825" y="429260"/>
                </a:lnTo>
                <a:lnTo>
                  <a:pt x="96900" y="405130"/>
                </a:lnTo>
                <a:lnTo>
                  <a:pt x="67183" y="375920"/>
                </a:lnTo>
                <a:lnTo>
                  <a:pt x="43561" y="340360"/>
                </a:lnTo>
                <a:lnTo>
                  <a:pt x="26924" y="302260"/>
                </a:lnTo>
                <a:lnTo>
                  <a:pt x="18034" y="259080"/>
                </a:lnTo>
                <a:lnTo>
                  <a:pt x="16954" y="237490"/>
                </a:lnTo>
                <a:lnTo>
                  <a:pt x="16958" y="234950"/>
                </a:lnTo>
                <a:lnTo>
                  <a:pt x="21336" y="191770"/>
                </a:lnTo>
                <a:lnTo>
                  <a:pt x="34036" y="151130"/>
                </a:lnTo>
                <a:lnTo>
                  <a:pt x="54101" y="114300"/>
                </a:lnTo>
                <a:lnTo>
                  <a:pt x="80772" y="81280"/>
                </a:lnTo>
                <a:lnTo>
                  <a:pt x="113157" y="54610"/>
                </a:lnTo>
                <a:lnTo>
                  <a:pt x="150240" y="34290"/>
                </a:lnTo>
                <a:lnTo>
                  <a:pt x="191262" y="21590"/>
                </a:lnTo>
                <a:lnTo>
                  <a:pt x="235331" y="17780"/>
                </a:lnTo>
                <a:lnTo>
                  <a:pt x="323269" y="17780"/>
                </a:lnTo>
                <a:lnTo>
                  <a:pt x="304546" y="10160"/>
                </a:lnTo>
                <a:lnTo>
                  <a:pt x="281939" y="5080"/>
                </a:lnTo>
                <a:lnTo>
                  <a:pt x="258445" y="1270"/>
                </a:lnTo>
                <a:lnTo>
                  <a:pt x="234441" y="0"/>
                </a:lnTo>
                <a:close/>
              </a:path>
              <a:path w="471804" h="471169">
                <a:moveTo>
                  <a:pt x="323269" y="17780"/>
                </a:moveTo>
                <a:lnTo>
                  <a:pt x="235331" y="17780"/>
                </a:lnTo>
                <a:lnTo>
                  <a:pt x="257683" y="19050"/>
                </a:lnTo>
                <a:lnTo>
                  <a:pt x="279400" y="21590"/>
                </a:lnTo>
                <a:lnTo>
                  <a:pt x="320548" y="34290"/>
                </a:lnTo>
                <a:lnTo>
                  <a:pt x="357759" y="54610"/>
                </a:lnTo>
                <a:lnTo>
                  <a:pt x="390144" y="81280"/>
                </a:lnTo>
                <a:lnTo>
                  <a:pt x="416940" y="113030"/>
                </a:lnTo>
                <a:lnTo>
                  <a:pt x="437134" y="151130"/>
                </a:lnTo>
                <a:lnTo>
                  <a:pt x="449961" y="191770"/>
                </a:lnTo>
                <a:lnTo>
                  <a:pt x="454469" y="234950"/>
                </a:lnTo>
                <a:lnTo>
                  <a:pt x="454465" y="237490"/>
                </a:lnTo>
                <a:lnTo>
                  <a:pt x="450088" y="279400"/>
                </a:lnTo>
                <a:lnTo>
                  <a:pt x="437514" y="321310"/>
                </a:lnTo>
                <a:lnTo>
                  <a:pt x="417322" y="358140"/>
                </a:lnTo>
                <a:lnTo>
                  <a:pt x="390778" y="391160"/>
                </a:lnTo>
                <a:lnTo>
                  <a:pt x="358394" y="417830"/>
                </a:lnTo>
                <a:lnTo>
                  <a:pt x="321310" y="438150"/>
                </a:lnTo>
                <a:lnTo>
                  <a:pt x="280162" y="450850"/>
                </a:lnTo>
                <a:lnTo>
                  <a:pt x="236092" y="454660"/>
                </a:lnTo>
                <a:lnTo>
                  <a:pt x="322471" y="454660"/>
                </a:lnTo>
                <a:lnTo>
                  <a:pt x="368553" y="430530"/>
                </a:lnTo>
                <a:lnTo>
                  <a:pt x="403351" y="401320"/>
                </a:lnTo>
                <a:lnTo>
                  <a:pt x="431800" y="367030"/>
                </a:lnTo>
                <a:lnTo>
                  <a:pt x="453389" y="326390"/>
                </a:lnTo>
                <a:lnTo>
                  <a:pt x="466851" y="281940"/>
                </a:lnTo>
                <a:lnTo>
                  <a:pt x="471424" y="234950"/>
                </a:lnTo>
                <a:lnTo>
                  <a:pt x="470026" y="210820"/>
                </a:lnTo>
                <a:lnTo>
                  <a:pt x="460501" y="165100"/>
                </a:lnTo>
                <a:lnTo>
                  <a:pt x="442340" y="123190"/>
                </a:lnTo>
                <a:lnTo>
                  <a:pt x="416813" y="85090"/>
                </a:lnTo>
                <a:lnTo>
                  <a:pt x="384683" y="53340"/>
                </a:lnTo>
                <a:lnTo>
                  <a:pt x="347090" y="27940"/>
                </a:lnTo>
                <a:lnTo>
                  <a:pt x="326389" y="19050"/>
                </a:lnTo>
                <a:lnTo>
                  <a:pt x="323269" y="17780"/>
                </a:lnTo>
                <a:close/>
              </a:path>
              <a:path w="471804" h="471169">
                <a:moveTo>
                  <a:pt x="236092" y="34290"/>
                </a:moveTo>
                <a:lnTo>
                  <a:pt x="195452" y="38100"/>
                </a:lnTo>
                <a:lnTo>
                  <a:pt x="157607" y="49530"/>
                </a:lnTo>
                <a:lnTo>
                  <a:pt x="123189" y="68580"/>
                </a:lnTo>
                <a:lnTo>
                  <a:pt x="93345" y="92710"/>
                </a:lnTo>
                <a:lnTo>
                  <a:pt x="68579" y="123190"/>
                </a:lnTo>
                <a:lnTo>
                  <a:pt x="49911" y="157480"/>
                </a:lnTo>
                <a:lnTo>
                  <a:pt x="38100" y="194310"/>
                </a:lnTo>
                <a:lnTo>
                  <a:pt x="33968" y="234950"/>
                </a:lnTo>
                <a:lnTo>
                  <a:pt x="33964" y="237490"/>
                </a:lnTo>
                <a:lnTo>
                  <a:pt x="34798" y="256540"/>
                </a:lnTo>
                <a:lnTo>
                  <a:pt x="42799" y="295910"/>
                </a:lnTo>
                <a:lnTo>
                  <a:pt x="58038" y="331470"/>
                </a:lnTo>
                <a:lnTo>
                  <a:pt x="79628" y="364490"/>
                </a:lnTo>
                <a:lnTo>
                  <a:pt x="107061" y="391160"/>
                </a:lnTo>
                <a:lnTo>
                  <a:pt x="139191" y="412750"/>
                </a:lnTo>
                <a:lnTo>
                  <a:pt x="175387" y="429260"/>
                </a:lnTo>
                <a:lnTo>
                  <a:pt x="214629" y="436880"/>
                </a:lnTo>
                <a:lnTo>
                  <a:pt x="235331" y="438150"/>
                </a:lnTo>
                <a:lnTo>
                  <a:pt x="255904" y="436880"/>
                </a:lnTo>
                <a:lnTo>
                  <a:pt x="275971" y="434340"/>
                </a:lnTo>
                <a:lnTo>
                  <a:pt x="295401" y="429260"/>
                </a:lnTo>
                <a:lnTo>
                  <a:pt x="313944" y="422910"/>
                </a:lnTo>
                <a:lnTo>
                  <a:pt x="318987" y="420370"/>
                </a:lnTo>
                <a:lnTo>
                  <a:pt x="215391" y="420370"/>
                </a:lnTo>
                <a:lnTo>
                  <a:pt x="179577" y="412750"/>
                </a:lnTo>
                <a:lnTo>
                  <a:pt x="131445" y="388620"/>
                </a:lnTo>
                <a:lnTo>
                  <a:pt x="92201" y="353060"/>
                </a:lnTo>
                <a:lnTo>
                  <a:pt x="64897" y="307340"/>
                </a:lnTo>
                <a:lnTo>
                  <a:pt x="51562" y="254000"/>
                </a:lnTo>
                <a:lnTo>
                  <a:pt x="50800" y="234950"/>
                </a:lnTo>
                <a:lnTo>
                  <a:pt x="51815" y="215900"/>
                </a:lnTo>
                <a:lnTo>
                  <a:pt x="65786" y="162560"/>
                </a:lnTo>
                <a:lnTo>
                  <a:pt x="93725" y="118110"/>
                </a:lnTo>
                <a:lnTo>
                  <a:pt x="133350" y="82550"/>
                </a:lnTo>
                <a:lnTo>
                  <a:pt x="181990" y="58420"/>
                </a:lnTo>
                <a:lnTo>
                  <a:pt x="236982" y="50800"/>
                </a:lnTo>
                <a:lnTo>
                  <a:pt x="314706" y="50800"/>
                </a:lnTo>
                <a:lnTo>
                  <a:pt x="296163" y="43180"/>
                </a:lnTo>
                <a:lnTo>
                  <a:pt x="276860" y="38100"/>
                </a:lnTo>
                <a:lnTo>
                  <a:pt x="256794" y="35560"/>
                </a:lnTo>
                <a:lnTo>
                  <a:pt x="236092" y="34290"/>
                </a:lnTo>
                <a:close/>
              </a:path>
              <a:path w="471804" h="471169">
                <a:moveTo>
                  <a:pt x="314706" y="50800"/>
                </a:moveTo>
                <a:lnTo>
                  <a:pt x="236982" y="50800"/>
                </a:lnTo>
                <a:lnTo>
                  <a:pt x="256032" y="52070"/>
                </a:lnTo>
                <a:lnTo>
                  <a:pt x="274192" y="54610"/>
                </a:lnTo>
                <a:lnTo>
                  <a:pt x="324992" y="73660"/>
                </a:lnTo>
                <a:lnTo>
                  <a:pt x="367411" y="106680"/>
                </a:lnTo>
                <a:lnTo>
                  <a:pt x="399034" y="148590"/>
                </a:lnTo>
                <a:lnTo>
                  <a:pt x="417067" y="200660"/>
                </a:lnTo>
                <a:lnTo>
                  <a:pt x="420624" y="237490"/>
                </a:lnTo>
                <a:lnTo>
                  <a:pt x="419608" y="256540"/>
                </a:lnTo>
                <a:lnTo>
                  <a:pt x="405638" y="308610"/>
                </a:lnTo>
                <a:lnTo>
                  <a:pt x="377698" y="354330"/>
                </a:lnTo>
                <a:lnTo>
                  <a:pt x="338200" y="389890"/>
                </a:lnTo>
                <a:lnTo>
                  <a:pt x="289560" y="412750"/>
                </a:lnTo>
                <a:lnTo>
                  <a:pt x="253364" y="420370"/>
                </a:lnTo>
                <a:lnTo>
                  <a:pt x="318987" y="420370"/>
                </a:lnTo>
                <a:lnTo>
                  <a:pt x="363854" y="392430"/>
                </a:lnTo>
                <a:lnTo>
                  <a:pt x="391287" y="364490"/>
                </a:lnTo>
                <a:lnTo>
                  <a:pt x="413003" y="332740"/>
                </a:lnTo>
                <a:lnTo>
                  <a:pt x="428371" y="295910"/>
                </a:lnTo>
                <a:lnTo>
                  <a:pt x="436499" y="257810"/>
                </a:lnTo>
                <a:lnTo>
                  <a:pt x="437459" y="234950"/>
                </a:lnTo>
                <a:lnTo>
                  <a:pt x="436625" y="215900"/>
                </a:lnTo>
                <a:lnTo>
                  <a:pt x="428625" y="176530"/>
                </a:lnTo>
                <a:lnTo>
                  <a:pt x="413512" y="139700"/>
                </a:lnTo>
                <a:lnTo>
                  <a:pt x="391795" y="107950"/>
                </a:lnTo>
                <a:lnTo>
                  <a:pt x="364489" y="80010"/>
                </a:lnTo>
                <a:lnTo>
                  <a:pt x="332359" y="58420"/>
                </a:lnTo>
                <a:lnTo>
                  <a:pt x="314706" y="50800"/>
                </a:lnTo>
                <a:close/>
              </a:path>
            </a:pathLst>
          </a:custGeom>
          <a:solidFill>
            <a:srgbClr val="7A9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8199" y="415493"/>
            <a:ext cx="6467601" cy="528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740" y="1398778"/>
            <a:ext cx="8224519" cy="4563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6677" y="571957"/>
            <a:ext cx="6084570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4200" b="1" spc="-5" smtClean="0">
                <a:solidFill>
                  <a:srgbClr val="D16248"/>
                </a:solidFill>
                <a:latin typeface="Caladea"/>
                <a:cs typeface="Caladea"/>
              </a:rPr>
              <a:t>The </a:t>
            </a:r>
            <a:r>
              <a:rPr sz="4200" b="1" spc="-10" dirty="0">
                <a:solidFill>
                  <a:srgbClr val="D16248"/>
                </a:solidFill>
                <a:latin typeface="Caladea"/>
                <a:cs typeface="Caladea"/>
              </a:rPr>
              <a:t>Hundred Dresses </a:t>
            </a:r>
            <a:r>
              <a:rPr sz="4200" b="1" spc="-5" dirty="0">
                <a:solidFill>
                  <a:srgbClr val="D16248"/>
                </a:solidFill>
                <a:latin typeface="Caladea"/>
                <a:cs typeface="Caladea"/>
              </a:rPr>
              <a:t>-</a:t>
            </a:r>
            <a:r>
              <a:rPr sz="4200" b="1" spc="-100" dirty="0">
                <a:solidFill>
                  <a:srgbClr val="D16248"/>
                </a:solidFill>
                <a:latin typeface="Caladea"/>
                <a:cs typeface="Caladea"/>
              </a:rPr>
              <a:t> </a:t>
            </a:r>
            <a:r>
              <a:rPr sz="4200" b="1" spc="-10" dirty="0">
                <a:solidFill>
                  <a:srgbClr val="D16248"/>
                </a:solidFill>
                <a:latin typeface="Caladea"/>
                <a:cs typeface="Caladea"/>
              </a:rPr>
              <a:t>II</a:t>
            </a:r>
            <a:endParaRPr sz="4200">
              <a:latin typeface="Caladea"/>
              <a:cs typeface="Calade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71800" y="3505200"/>
            <a:ext cx="3124200" cy="3200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7428" y="28447"/>
            <a:ext cx="60890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8BACAD"/>
                </a:solidFill>
                <a:latin typeface="Impact"/>
                <a:cs typeface="Impact"/>
              </a:rPr>
              <a:t>The Hundred Dresses </a:t>
            </a:r>
            <a:r>
              <a:rPr sz="4800" b="1" spc="-5" dirty="0">
                <a:solidFill>
                  <a:srgbClr val="8BACAD"/>
                </a:solidFill>
                <a:latin typeface="Impact"/>
                <a:cs typeface="Impact"/>
              </a:rPr>
              <a:t>-</a:t>
            </a:r>
            <a:r>
              <a:rPr sz="4800" b="1" spc="-105" dirty="0">
                <a:solidFill>
                  <a:srgbClr val="8BACAD"/>
                </a:solidFill>
                <a:latin typeface="Impact"/>
                <a:cs typeface="Impact"/>
              </a:rPr>
              <a:t> </a:t>
            </a:r>
            <a:r>
              <a:rPr sz="4800" b="1" dirty="0">
                <a:solidFill>
                  <a:srgbClr val="8BACAD"/>
                </a:solidFill>
                <a:latin typeface="Impact"/>
                <a:cs typeface="Impact"/>
              </a:rPr>
              <a:t>II</a:t>
            </a:r>
            <a:endParaRPr sz="4800">
              <a:latin typeface="Impact"/>
              <a:cs typeface="Impac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124455" y="3202177"/>
            <a:ext cx="4692650" cy="1406525"/>
            <a:chOff x="2124455" y="3202177"/>
            <a:chExt cx="4692650" cy="1406525"/>
          </a:xfrm>
        </p:grpSpPr>
        <p:sp>
          <p:nvSpPr>
            <p:cNvPr id="4" name="object 4"/>
            <p:cNvSpPr/>
            <p:nvPr/>
          </p:nvSpPr>
          <p:spPr>
            <a:xfrm>
              <a:off x="2124455" y="3552443"/>
              <a:ext cx="2613660" cy="105613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87723" y="3552443"/>
              <a:ext cx="1110996" cy="105613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323588" y="3552443"/>
              <a:ext cx="2493264" cy="105613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554477" y="3206749"/>
              <a:ext cx="1569212" cy="47523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54477" y="3206749"/>
              <a:ext cx="1569720" cy="475615"/>
            </a:xfrm>
            <a:custGeom>
              <a:avLst/>
              <a:gdLst/>
              <a:ahLst/>
              <a:cxnLst/>
              <a:rect l="l" t="t" r="r" b="b"/>
              <a:pathLst>
                <a:path w="1569720" h="475614">
                  <a:moveTo>
                    <a:pt x="1114552" y="0"/>
                  </a:moveTo>
                  <a:lnTo>
                    <a:pt x="1535811" y="0"/>
                  </a:lnTo>
                  <a:lnTo>
                    <a:pt x="1535811" y="121285"/>
                  </a:lnTo>
                  <a:lnTo>
                    <a:pt x="1510284" y="121285"/>
                  </a:lnTo>
                  <a:lnTo>
                    <a:pt x="1504547" y="107731"/>
                  </a:lnTo>
                  <a:lnTo>
                    <a:pt x="1497060" y="94107"/>
                  </a:lnTo>
                  <a:lnTo>
                    <a:pt x="1465000" y="54143"/>
                  </a:lnTo>
                  <a:lnTo>
                    <a:pt x="1429639" y="33909"/>
                  </a:lnTo>
                  <a:lnTo>
                    <a:pt x="1385315" y="30638"/>
                  </a:lnTo>
                  <a:lnTo>
                    <a:pt x="1371981" y="30479"/>
                  </a:lnTo>
                  <a:lnTo>
                    <a:pt x="1303020" y="30479"/>
                  </a:lnTo>
                  <a:lnTo>
                    <a:pt x="1303020" y="213740"/>
                  </a:lnTo>
                  <a:lnTo>
                    <a:pt x="1351914" y="213740"/>
                  </a:lnTo>
                  <a:lnTo>
                    <a:pt x="1392801" y="206678"/>
                  </a:lnTo>
                  <a:lnTo>
                    <a:pt x="1424519" y="174460"/>
                  </a:lnTo>
                  <a:lnTo>
                    <a:pt x="1438656" y="131699"/>
                  </a:lnTo>
                  <a:lnTo>
                    <a:pt x="1464056" y="131699"/>
                  </a:lnTo>
                  <a:lnTo>
                    <a:pt x="1464056" y="329946"/>
                  </a:lnTo>
                  <a:lnTo>
                    <a:pt x="1438656" y="329946"/>
                  </a:lnTo>
                  <a:lnTo>
                    <a:pt x="1437300" y="322445"/>
                  </a:lnTo>
                  <a:lnTo>
                    <a:pt x="1435147" y="314039"/>
                  </a:lnTo>
                  <a:lnTo>
                    <a:pt x="1420494" y="276621"/>
                  </a:lnTo>
                  <a:lnTo>
                    <a:pt x="1386713" y="248665"/>
                  </a:lnTo>
                  <a:lnTo>
                    <a:pt x="1351914" y="244221"/>
                  </a:lnTo>
                  <a:lnTo>
                    <a:pt x="1303020" y="244221"/>
                  </a:lnTo>
                  <a:lnTo>
                    <a:pt x="1303020" y="381126"/>
                  </a:lnTo>
                  <a:lnTo>
                    <a:pt x="1303230" y="391320"/>
                  </a:lnTo>
                  <a:lnTo>
                    <a:pt x="1312291" y="429894"/>
                  </a:lnTo>
                  <a:lnTo>
                    <a:pt x="1318133" y="434339"/>
                  </a:lnTo>
                  <a:lnTo>
                    <a:pt x="1323721" y="438657"/>
                  </a:lnTo>
                  <a:lnTo>
                    <a:pt x="1368835" y="444632"/>
                  </a:lnTo>
                  <a:lnTo>
                    <a:pt x="1380744" y="444754"/>
                  </a:lnTo>
                  <a:lnTo>
                    <a:pt x="1386861" y="444730"/>
                  </a:lnTo>
                  <a:lnTo>
                    <a:pt x="1431206" y="443176"/>
                  </a:lnTo>
                  <a:lnTo>
                    <a:pt x="1472057" y="435101"/>
                  </a:lnTo>
                  <a:lnTo>
                    <a:pt x="1499266" y="406939"/>
                  </a:lnTo>
                  <a:lnTo>
                    <a:pt x="1527575" y="361836"/>
                  </a:lnTo>
                  <a:lnTo>
                    <a:pt x="1544827" y="327278"/>
                  </a:lnTo>
                  <a:lnTo>
                    <a:pt x="1569212" y="327278"/>
                  </a:lnTo>
                  <a:lnTo>
                    <a:pt x="1560195" y="475233"/>
                  </a:lnTo>
                  <a:lnTo>
                    <a:pt x="1114552" y="475233"/>
                  </a:lnTo>
                  <a:lnTo>
                    <a:pt x="1114552" y="449072"/>
                  </a:lnTo>
                  <a:lnTo>
                    <a:pt x="1119645" y="448691"/>
                  </a:lnTo>
                  <a:lnTo>
                    <a:pt x="1125585" y="448119"/>
                  </a:lnTo>
                  <a:lnTo>
                    <a:pt x="1132357" y="447357"/>
                  </a:lnTo>
                  <a:lnTo>
                    <a:pt x="1139952" y="446405"/>
                  </a:lnTo>
                  <a:lnTo>
                    <a:pt x="1150747" y="445135"/>
                  </a:lnTo>
                  <a:lnTo>
                    <a:pt x="1182751" y="422656"/>
                  </a:lnTo>
                  <a:lnTo>
                    <a:pt x="1184148" y="415798"/>
                  </a:lnTo>
                  <a:lnTo>
                    <a:pt x="1184148" y="407288"/>
                  </a:lnTo>
                  <a:lnTo>
                    <a:pt x="1184148" y="72009"/>
                  </a:lnTo>
                  <a:lnTo>
                    <a:pt x="1184148" y="64008"/>
                  </a:lnTo>
                  <a:lnTo>
                    <a:pt x="1183005" y="57403"/>
                  </a:lnTo>
                  <a:lnTo>
                    <a:pt x="1180464" y="52197"/>
                  </a:lnTo>
                  <a:lnTo>
                    <a:pt x="1178052" y="46862"/>
                  </a:lnTo>
                  <a:lnTo>
                    <a:pt x="1138301" y="30479"/>
                  </a:lnTo>
                  <a:lnTo>
                    <a:pt x="1114552" y="26162"/>
                  </a:lnTo>
                  <a:lnTo>
                    <a:pt x="1114552" y="0"/>
                  </a:lnTo>
                  <a:close/>
                </a:path>
                <a:path w="1569720" h="475614">
                  <a:moveTo>
                    <a:pt x="488188" y="0"/>
                  </a:moveTo>
                  <a:lnTo>
                    <a:pt x="744982" y="0"/>
                  </a:lnTo>
                  <a:lnTo>
                    <a:pt x="744982" y="26162"/>
                  </a:lnTo>
                  <a:lnTo>
                    <a:pt x="738124" y="26670"/>
                  </a:lnTo>
                  <a:lnTo>
                    <a:pt x="729869" y="27686"/>
                  </a:lnTo>
                  <a:lnTo>
                    <a:pt x="720217" y="29590"/>
                  </a:lnTo>
                  <a:lnTo>
                    <a:pt x="710564" y="31369"/>
                  </a:lnTo>
                  <a:lnTo>
                    <a:pt x="703199" y="33020"/>
                  </a:lnTo>
                  <a:lnTo>
                    <a:pt x="676656" y="61595"/>
                  </a:lnTo>
                  <a:lnTo>
                    <a:pt x="676656" y="68707"/>
                  </a:lnTo>
                  <a:lnTo>
                    <a:pt x="676656" y="210692"/>
                  </a:lnTo>
                  <a:lnTo>
                    <a:pt x="879601" y="210692"/>
                  </a:lnTo>
                  <a:lnTo>
                    <a:pt x="879601" y="72009"/>
                  </a:lnTo>
                  <a:lnTo>
                    <a:pt x="879601" y="64262"/>
                  </a:lnTo>
                  <a:lnTo>
                    <a:pt x="878205" y="57658"/>
                  </a:lnTo>
                  <a:lnTo>
                    <a:pt x="875284" y="52324"/>
                  </a:lnTo>
                  <a:lnTo>
                    <a:pt x="872363" y="46989"/>
                  </a:lnTo>
                  <a:lnTo>
                    <a:pt x="834517" y="30734"/>
                  </a:lnTo>
                  <a:lnTo>
                    <a:pt x="824864" y="28321"/>
                  </a:lnTo>
                  <a:lnTo>
                    <a:pt x="817118" y="26797"/>
                  </a:lnTo>
                  <a:lnTo>
                    <a:pt x="811276" y="26162"/>
                  </a:lnTo>
                  <a:lnTo>
                    <a:pt x="811276" y="0"/>
                  </a:lnTo>
                  <a:lnTo>
                    <a:pt x="1068197" y="0"/>
                  </a:lnTo>
                  <a:lnTo>
                    <a:pt x="1068197" y="26162"/>
                  </a:lnTo>
                  <a:lnTo>
                    <a:pt x="1060958" y="26670"/>
                  </a:lnTo>
                  <a:lnTo>
                    <a:pt x="1052957" y="27559"/>
                  </a:lnTo>
                  <a:lnTo>
                    <a:pt x="1044067" y="29083"/>
                  </a:lnTo>
                  <a:lnTo>
                    <a:pt x="1035050" y="30479"/>
                  </a:lnTo>
                  <a:lnTo>
                    <a:pt x="1027049" y="32258"/>
                  </a:lnTo>
                  <a:lnTo>
                    <a:pt x="998474" y="61340"/>
                  </a:lnTo>
                  <a:lnTo>
                    <a:pt x="998474" y="68707"/>
                  </a:lnTo>
                  <a:lnTo>
                    <a:pt x="998474" y="405256"/>
                  </a:lnTo>
                  <a:lnTo>
                    <a:pt x="998474" y="413257"/>
                  </a:lnTo>
                  <a:lnTo>
                    <a:pt x="999998" y="420116"/>
                  </a:lnTo>
                  <a:lnTo>
                    <a:pt x="1033018" y="443992"/>
                  </a:lnTo>
                  <a:lnTo>
                    <a:pt x="1043177" y="445769"/>
                  </a:lnTo>
                  <a:lnTo>
                    <a:pt x="1053338" y="447548"/>
                  </a:lnTo>
                  <a:lnTo>
                    <a:pt x="1061720" y="448691"/>
                  </a:lnTo>
                  <a:lnTo>
                    <a:pt x="1068197" y="449072"/>
                  </a:lnTo>
                  <a:lnTo>
                    <a:pt x="1068197" y="475233"/>
                  </a:lnTo>
                  <a:lnTo>
                    <a:pt x="811276" y="475233"/>
                  </a:lnTo>
                  <a:lnTo>
                    <a:pt x="811276" y="449072"/>
                  </a:lnTo>
                  <a:lnTo>
                    <a:pt x="816863" y="448691"/>
                  </a:lnTo>
                  <a:lnTo>
                    <a:pt x="824992" y="448056"/>
                  </a:lnTo>
                  <a:lnTo>
                    <a:pt x="835787" y="447167"/>
                  </a:lnTo>
                  <a:lnTo>
                    <a:pt x="846455" y="446150"/>
                  </a:lnTo>
                  <a:lnTo>
                    <a:pt x="853821" y="444881"/>
                  </a:lnTo>
                  <a:lnTo>
                    <a:pt x="857885" y="443102"/>
                  </a:lnTo>
                  <a:lnTo>
                    <a:pt x="866139" y="439800"/>
                  </a:lnTo>
                  <a:lnTo>
                    <a:pt x="871855" y="435356"/>
                  </a:lnTo>
                  <a:lnTo>
                    <a:pt x="874902" y="429894"/>
                  </a:lnTo>
                  <a:lnTo>
                    <a:pt x="878077" y="424433"/>
                  </a:lnTo>
                  <a:lnTo>
                    <a:pt x="879601" y="417449"/>
                  </a:lnTo>
                  <a:lnTo>
                    <a:pt x="879601" y="408939"/>
                  </a:lnTo>
                  <a:lnTo>
                    <a:pt x="879601" y="245237"/>
                  </a:lnTo>
                  <a:lnTo>
                    <a:pt x="676656" y="245237"/>
                  </a:lnTo>
                  <a:lnTo>
                    <a:pt x="676656" y="405256"/>
                  </a:lnTo>
                  <a:lnTo>
                    <a:pt x="676656" y="412876"/>
                  </a:lnTo>
                  <a:lnTo>
                    <a:pt x="702310" y="441579"/>
                  </a:lnTo>
                  <a:lnTo>
                    <a:pt x="719836" y="445388"/>
                  </a:lnTo>
                  <a:lnTo>
                    <a:pt x="727194" y="446768"/>
                  </a:lnTo>
                  <a:lnTo>
                    <a:pt x="733837" y="447849"/>
                  </a:lnTo>
                  <a:lnTo>
                    <a:pt x="739767" y="448621"/>
                  </a:lnTo>
                  <a:lnTo>
                    <a:pt x="744982" y="449072"/>
                  </a:lnTo>
                  <a:lnTo>
                    <a:pt x="744982" y="475233"/>
                  </a:lnTo>
                  <a:lnTo>
                    <a:pt x="488188" y="475233"/>
                  </a:lnTo>
                  <a:lnTo>
                    <a:pt x="488188" y="449072"/>
                  </a:lnTo>
                  <a:lnTo>
                    <a:pt x="493776" y="448944"/>
                  </a:lnTo>
                  <a:lnTo>
                    <a:pt x="501904" y="448182"/>
                  </a:lnTo>
                  <a:lnTo>
                    <a:pt x="512826" y="446913"/>
                  </a:lnTo>
                  <a:lnTo>
                    <a:pt x="523621" y="445769"/>
                  </a:lnTo>
                  <a:lnTo>
                    <a:pt x="531495" y="444245"/>
                  </a:lnTo>
                  <a:lnTo>
                    <a:pt x="536321" y="442468"/>
                  </a:lnTo>
                  <a:lnTo>
                    <a:pt x="544449" y="439547"/>
                  </a:lnTo>
                  <a:lnTo>
                    <a:pt x="550037" y="435101"/>
                  </a:lnTo>
                  <a:lnTo>
                    <a:pt x="553085" y="429132"/>
                  </a:lnTo>
                  <a:lnTo>
                    <a:pt x="556260" y="423291"/>
                  </a:lnTo>
                  <a:lnTo>
                    <a:pt x="557784" y="416306"/>
                  </a:lnTo>
                  <a:lnTo>
                    <a:pt x="557784" y="408305"/>
                  </a:lnTo>
                  <a:lnTo>
                    <a:pt x="557784" y="72009"/>
                  </a:lnTo>
                  <a:lnTo>
                    <a:pt x="557784" y="64262"/>
                  </a:lnTo>
                  <a:lnTo>
                    <a:pt x="556387" y="57658"/>
                  </a:lnTo>
                  <a:lnTo>
                    <a:pt x="553593" y="52324"/>
                  </a:lnTo>
                  <a:lnTo>
                    <a:pt x="550799" y="46989"/>
                  </a:lnTo>
                  <a:lnTo>
                    <a:pt x="545084" y="42290"/>
                  </a:lnTo>
                  <a:lnTo>
                    <a:pt x="500380" y="28066"/>
                  </a:lnTo>
                  <a:lnTo>
                    <a:pt x="488188" y="26162"/>
                  </a:lnTo>
                  <a:lnTo>
                    <a:pt x="488188" y="0"/>
                  </a:lnTo>
                  <a:close/>
                </a:path>
                <a:path w="1569720" h="475614">
                  <a:moveTo>
                    <a:pt x="0" y="0"/>
                  </a:moveTo>
                  <a:lnTo>
                    <a:pt x="460502" y="0"/>
                  </a:lnTo>
                  <a:lnTo>
                    <a:pt x="460502" y="136016"/>
                  </a:lnTo>
                  <a:lnTo>
                    <a:pt x="434340" y="136016"/>
                  </a:lnTo>
                  <a:lnTo>
                    <a:pt x="428390" y="120513"/>
                  </a:lnTo>
                  <a:lnTo>
                    <a:pt x="420846" y="104473"/>
                  </a:lnTo>
                  <a:lnTo>
                    <a:pt x="401066" y="70738"/>
                  </a:lnTo>
                  <a:lnTo>
                    <a:pt x="368704" y="36609"/>
                  </a:lnTo>
                  <a:lnTo>
                    <a:pt x="324864" y="30434"/>
                  </a:lnTo>
                  <a:lnTo>
                    <a:pt x="305308" y="29845"/>
                  </a:lnTo>
                  <a:lnTo>
                    <a:pt x="289687" y="29845"/>
                  </a:lnTo>
                  <a:lnTo>
                    <a:pt x="289687" y="402589"/>
                  </a:lnTo>
                  <a:lnTo>
                    <a:pt x="289687" y="410591"/>
                  </a:lnTo>
                  <a:lnTo>
                    <a:pt x="291084" y="417702"/>
                  </a:lnTo>
                  <a:lnTo>
                    <a:pt x="294005" y="423799"/>
                  </a:lnTo>
                  <a:lnTo>
                    <a:pt x="296926" y="430022"/>
                  </a:lnTo>
                  <a:lnTo>
                    <a:pt x="335026" y="444626"/>
                  </a:lnTo>
                  <a:lnTo>
                    <a:pt x="362712" y="449072"/>
                  </a:lnTo>
                  <a:lnTo>
                    <a:pt x="362712" y="475233"/>
                  </a:lnTo>
                  <a:lnTo>
                    <a:pt x="97790" y="475233"/>
                  </a:lnTo>
                  <a:lnTo>
                    <a:pt x="97790" y="449072"/>
                  </a:lnTo>
                  <a:lnTo>
                    <a:pt x="103145" y="448546"/>
                  </a:lnTo>
                  <a:lnTo>
                    <a:pt x="109489" y="447913"/>
                  </a:lnTo>
                  <a:lnTo>
                    <a:pt x="148971" y="441706"/>
                  </a:lnTo>
                  <a:lnTo>
                    <a:pt x="157734" y="438150"/>
                  </a:lnTo>
                  <a:lnTo>
                    <a:pt x="163576" y="433324"/>
                  </a:lnTo>
                  <a:lnTo>
                    <a:pt x="166497" y="427355"/>
                  </a:lnTo>
                  <a:lnTo>
                    <a:pt x="169291" y="421258"/>
                  </a:lnTo>
                  <a:lnTo>
                    <a:pt x="170815" y="414147"/>
                  </a:lnTo>
                  <a:lnTo>
                    <a:pt x="170815" y="405892"/>
                  </a:lnTo>
                  <a:lnTo>
                    <a:pt x="170815" y="29845"/>
                  </a:lnTo>
                  <a:lnTo>
                    <a:pt x="155067" y="29845"/>
                  </a:lnTo>
                  <a:lnTo>
                    <a:pt x="149161" y="29914"/>
                  </a:lnTo>
                  <a:lnTo>
                    <a:pt x="107263" y="32557"/>
                  </a:lnTo>
                  <a:lnTo>
                    <a:pt x="70596" y="55330"/>
                  </a:lnTo>
                  <a:lnTo>
                    <a:pt x="48664" y="87885"/>
                  </a:lnTo>
                  <a:lnTo>
                    <a:pt x="26162" y="136016"/>
                  </a:lnTo>
                  <a:lnTo>
                    <a:pt x="0" y="136016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6757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41876" y="3462310"/>
              <a:ext cx="202933" cy="7400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341876" y="3462310"/>
              <a:ext cx="203200" cy="74295"/>
            </a:xfrm>
            <a:custGeom>
              <a:avLst/>
              <a:gdLst/>
              <a:ahLst/>
              <a:cxnLst/>
              <a:rect l="l" t="t" r="r" b="b"/>
              <a:pathLst>
                <a:path w="203200" h="74295">
                  <a:moveTo>
                    <a:pt x="0" y="74004"/>
                  </a:moveTo>
                  <a:lnTo>
                    <a:pt x="202933" y="74004"/>
                  </a:lnTo>
                  <a:lnTo>
                    <a:pt x="202933" y="0"/>
                  </a:lnTo>
                  <a:lnTo>
                    <a:pt x="0" y="0"/>
                  </a:lnTo>
                  <a:lnTo>
                    <a:pt x="0" y="74004"/>
                  </a:lnTo>
                  <a:close/>
                </a:path>
              </a:pathLst>
            </a:custGeom>
            <a:ln w="9144">
              <a:solidFill>
                <a:srgbClr val="6757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772405" y="3206749"/>
              <a:ext cx="1596390" cy="4779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72405" y="3206749"/>
              <a:ext cx="1596390" cy="478155"/>
            </a:xfrm>
            <a:custGeom>
              <a:avLst/>
              <a:gdLst/>
              <a:ahLst/>
              <a:cxnLst/>
              <a:rect l="l" t="t" r="r" b="b"/>
              <a:pathLst>
                <a:path w="1596389" h="478154">
                  <a:moveTo>
                    <a:pt x="1308735" y="30479"/>
                  </a:moveTo>
                  <a:lnTo>
                    <a:pt x="1272159" y="31369"/>
                  </a:lnTo>
                  <a:lnTo>
                    <a:pt x="1264793" y="31623"/>
                  </a:lnTo>
                  <a:lnTo>
                    <a:pt x="1259840" y="31876"/>
                  </a:lnTo>
                  <a:lnTo>
                    <a:pt x="1259840" y="392557"/>
                  </a:lnTo>
                  <a:lnTo>
                    <a:pt x="1259840" y="400557"/>
                  </a:lnTo>
                  <a:lnTo>
                    <a:pt x="1279017" y="434720"/>
                  </a:lnTo>
                  <a:lnTo>
                    <a:pt x="1322197" y="444754"/>
                  </a:lnTo>
                  <a:lnTo>
                    <a:pt x="1340409" y="443872"/>
                  </a:lnTo>
                  <a:lnTo>
                    <a:pt x="1387094" y="430656"/>
                  </a:lnTo>
                  <a:lnTo>
                    <a:pt x="1422009" y="402224"/>
                  </a:lnTo>
                  <a:lnTo>
                    <a:pt x="1445212" y="360156"/>
                  </a:lnTo>
                  <a:lnTo>
                    <a:pt x="1458225" y="306510"/>
                  </a:lnTo>
                  <a:lnTo>
                    <a:pt x="1461948" y="263925"/>
                  </a:lnTo>
                  <a:lnTo>
                    <a:pt x="1462405" y="240537"/>
                  </a:lnTo>
                  <a:lnTo>
                    <a:pt x="1461783" y="217439"/>
                  </a:lnTo>
                  <a:lnTo>
                    <a:pt x="1456779" y="174386"/>
                  </a:lnTo>
                  <a:lnTo>
                    <a:pt x="1446803" y="135715"/>
                  </a:lnTo>
                  <a:lnTo>
                    <a:pt x="1422908" y="88137"/>
                  </a:lnTo>
                  <a:lnTo>
                    <a:pt x="1388403" y="53901"/>
                  </a:lnTo>
                  <a:lnTo>
                    <a:pt x="1343628" y="34274"/>
                  </a:lnTo>
                  <a:lnTo>
                    <a:pt x="1326693" y="31430"/>
                  </a:lnTo>
                  <a:lnTo>
                    <a:pt x="1308735" y="30479"/>
                  </a:lnTo>
                  <a:close/>
                </a:path>
                <a:path w="1596389" h="478154">
                  <a:moveTo>
                    <a:pt x="1070610" y="0"/>
                  </a:moveTo>
                  <a:lnTo>
                    <a:pt x="1323467" y="0"/>
                  </a:lnTo>
                  <a:lnTo>
                    <a:pt x="1344110" y="662"/>
                  </a:lnTo>
                  <a:lnTo>
                    <a:pt x="1387492" y="5893"/>
                  </a:lnTo>
                  <a:lnTo>
                    <a:pt x="1433119" y="16748"/>
                  </a:lnTo>
                  <a:lnTo>
                    <a:pt x="1477609" y="35988"/>
                  </a:lnTo>
                  <a:lnTo>
                    <a:pt x="1519997" y="64351"/>
                  </a:lnTo>
                  <a:lnTo>
                    <a:pt x="1555188" y="102312"/>
                  </a:lnTo>
                  <a:lnTo>
                    <a:pt x="1581334" y="149816"/>
                  </a:lnTo>
                  <a:lnTo>
                    <a:pt x="1594721" y="207815"/>
                  </a:lnTo>
                  <a:lnTo>
                    <a:pt x="1596390" y="240791"/>
                  </a:lnTo>
                  <a:lnTo>
                    <a:pt x="1594891" y="269990"/>
                  </a:lnTo>
                  <a:lnTo>
                    <a:pt x="1582941" y="322480"/>
                  </a:lnTo>
                  <a:lnTo>
                    <a:pt x="1559538" y="367180"/>
                  </a:lnTo>
                  <a:lnTo>
                    <a:pt x="1527776" y="403756"/>
                  </a:lnTo>
                  <a:lnTo>
                    <a:pt x="1488227" y="432280"/>
                  </a:lnTo>
                  <a:lnTo>
                    <a:pt x="1442559" y="453513"/>
                  </a:lnTo>
                  <a:lnTo>
                    <a:pt x="1391884" y="467465"/>
                  </a:lnTo>
                  <a:lnTo>
                    <a:pt x="1338441" y="474374"/>
                  </a:lnTo>
                  <a:lnTo>
                    <a:pt x="1310767" y="475233"/>
                  </a:lnTo>
                  <a:lnTo>
                    <a:pt x="1071372" y="475233"/>
                  </a:lnTo>
                  <a:lnTo>
                    <a:pt x="1071372" y="449072"/>
                  </a:lnTo>
                  <a:lnTo>
                    <a:pt x="1077041" y="448863"/>
                  </a:lnTo>
                  <a:lnTo>
                    <a:pt x="1083389" y="448452"/>
                  </a:lnTo>
                  <a:lnTo>
                    <a:pt x="1119505" y="443102"/>
                  </a:lnTo>
                  <a:lnTo>
                    <a:pt x="1127633" y="439800"/>
                  </a:lnTo>
                  <a:lnTo>
                    <a:pt x="1133221" y="435229"/>
                  </a:lnTo>
                  <a:lnTo>
                    <a:pt x="1136269" y="429513"/>
                  </a:lnTo>
                  <a:lnTo>
                    <a:pt x="1139444" y="423799"/>
                  </a:lnTo>
                  <a:lnTo>
                    <a:pt x="1140968" y="416941"/>
                  </a:lnTo>
                  <a:lnTo>
                    <a:pt x="1140968" y="408939"/>
                  </a:lnTo>
                  <a:lnTo>
                    <a:pt x="1140968" y="72009"/>
                  </a:lnTo>
                  <a:lnTo>
                    <a:pt x="1140968" y="64515"/>
                  </a:lnTo>
                  <a:lnTo>
                    <a:pt x="1139571" y="57658"/>
                  </a:lnTo>
                  <a:lnTo>
                    <a:pt x="1106471" y="31797"/>
                  </a:lnTo>
                  <a:lnTo>
                    <a:pt x="1070610" y="26162"/>
                  </a:lnTo>
                  <a:lnTo>
                    <a:pt x="1070610" y="0"/>
                  </a:lnTo>
                  <a:close/>
                </a:path>
                <a:path w="1596389" h="478154">
                  <a:moveTo>
                    <a:pt x="481838" y="0"/>
                  </a:moveTo>
                  <a:lnTo>
                    <a:pt x="660781" y="0"/>
                  </a:lnTo>
                  <a:lnTo>
                    <a:pt x="920496" y="321437"/>
                  </a:lnTo>
                  <a:lnTo>
                    <a:pt x="920496" y="141604"/>
                  </a:lnTo>
                  <a:lnTo>
                    <a:pt x="917334" y="89705"/>
                  </a:lnTo>
                  <a:lnTo>
                    <a:pt x="902531" y="52651"/>
                  </a:lnTo>
                  <a:lnTo>
                    <a:pt x="867918" y="33654"/>
                  </a:lnTo>
                  <a:lnTo>
                    <a:pt x="837184" y="26162"/>
                  </a:lnTo>
                  <a:lnTo>
                    <a:pt x="837184" y="0"/>
                  </a:lnTo>
                  <a:lnTo>
                    <a:pt x="1041146" y="0"/>
                  </a:lnTo>
                  <a:lnTo>
                    <a:pt x="1041146" y="26162"/>
                  </a:lnTo>
                  <a:lnTo>
                    <a:pt x="1035905" y="26755"/>
                  </a:lnTo>
                  <a:lnTo>
                    <a:pt x="1029700" y="27574"/>
                  </a:lnTo>
                  <a:lnTo>
                    <a:pt x="990095" y="38238"/>
                  </a:lnTo>
                  <a:lnTo>
                    <a:pt x="965200" y="73913"/>
                  </a:lnTo>
                  <a:lnTo>
                    <a:pt x="960324" y="118348"/>
                  </a:lnTo>
                  <a:lnTo>
                    <a:pt x="959993" y="138302"/>
                  </a:lnTo>
                  <a:lnTo>
                    <a:pt x="959993" y="477900"/>
                  </a:lnTo>
                  <a:lnTo>
                    <a:pt x="900430" y="477900"/>
                  </a:lnTo>
                  <a:lnTo>
                    <a:pt x="604393" y="110616"/>
                  </a:lnTo>
                  <a:lnTo>
                    <a:pt x="604393" y="333628"/>
                  </a:lnTo>
                  <a:lnTo>
                    <a:pt x="607554" y="384671"/>
                  </a:lnTo>
                  <a:lnTo>
                    <a:pt x="622125" y="422608"/>
                  </a:lnTo>
                  <a:lnTo>
                    <a:pt x="656717" y="441451"/>
                  </a:lnTo>
                  <a:lnTo>
                    <a:pt x="688086" y="449072"/>
                  </a:lnTo>
                  <a:lnTo>
                    <a:pt x="688086" y="475233"/>
                  </a:lnTo>
                  <a:lnTo>
                    <a:pt x="483870" y="475233"/>
                  </a:lnTo>
                  <a:lnTo>
                    <a:pt x="483870" y="449072"/>
                  </a:lnTo>
                  <a:lnTo>
                    <a:pt x="490660" y="448407"/>
                  </a:lnTo>
                  <a:lnTo>
                    <a:pt x="497903" y="447373"/>
                  </a:lnTo>
                  <a:lnTo>
                    <a:pt x="536112" y="436119"/>
                  </a:lnTo>
                  <a:lnTo>
                    <a:pt x="560070" y="403098"/>
                  </a:lnTo>
                  <a:lnTo>
                    <a:pt x="564588" y="358717"/>
                  </a:lnTo>
                  <a:lnTo>
                    <a:pt x="564896" y="337312"/>
                  </a:lnTo>
                  <a:lnTo>
                    <a:pt x="564896" y="112267"/>
                  </a:lnTo>
                  <a:lnTo>
                    <a:pt x="556738" y="73404"/>
                  </a:lnTo>
                  <a:lnTo>
                    <a:pt x="530875" y="44799"/>
                  </a:lnTo>
                  <a:lnTo>
                    <a:pt x="491291" y="28868"/>
                  </a:lnTo>
                  <a:lnTo>
                    <a:pt x="481838" y="26797"/>
                  </a:lnTo>
                  <a:lnTo>
                    <a:pt x="481838" y="0"/>
                  </a:lnTo>
                  <a:close/>
                </a:path>
                <a:path w="1596389" h="478154">
                  <a:moveTo>
                    <a:pt x="0" y="0"/>
                  </a:moveTo>
                  <a:lnTo>
                    <a:pt x="421259" y="0"/>
                  </a:lnTo>
                  <a:lnTo>
                    <a:pt x="421259" y="121285"/>
                  </a:lnTo>
                  <a:lnTo>
                    <a:pt x="395732" y="121285"/>
                  </a:lnTo>
                  <a:lnTo>
                    <a:pt x="389995" y="107731"/>
                  </a:lnTo>
                  <a:lnTo>
                    <a:pt x="382508" y="94107"/>
                  </a:lnTo>
                  <a:lnTo>
                    <a:pt x="350448" y="54143"/>
                  </a:lnTo>
                  <a:lnTo>
                    <a:pt x="315087" y="33909"/>
                  </a:lnTo>
                  <a:lnTo>
                    <a:pt x="270763" y="30638"/>
                  </a:lnTo>
                  <a:lnTo>
                    <a:pt x="257429" y="30479"/>
                  </a:lnTo>
                  <a:lnTo>
                    <a:pt x="188468" y="30479"/>
                  </a:lnTo>
                  <a:lnTo>
                    <a:pt x="188468" y="213740"/>
                  </a:lnTo>
                  <a:lnTo>
                    <a:pt x="237363" y="213740"/>
                  </a:lnTo>
                  <a:lnTo>
                    <a:pt x="278249" y="206678"/>
                  </a:lnTo>
                  <a:lnTo>
                    <a:pt x="309967" y="174460"/>
                  </a:lnTo>
                  <a:lnTo>
                    <a:pt x="324104" y="131699"/>
                  </a:lnTo>
                  <a:lnTo>
                    <a:pt x="349504" y="131699"/>
                  </a:lnTo>
                  <a:lnTo>
                    <a:pt x="349504" y="329946"/>
                  </a:lnTo>
                  <a:lnTo>
                    <a:pt x="324104" y="329946"/>
                  </a:lnTo>
                  <a:lnTo>
                    <a:pt x="322748" y="322445"/>
                  </a:lnTo>
                  <a:lnTo>
                    <a:pt x="320595" y="314039"/>
                  </a:lnTo>
                  <a:lnTo>
                    <a:pt x="305943" y="276621"/>
                  </a:lnTo>
                  <a:lnTo>
                    <a:pt x="272161" y="248665"/>
                  </a:lnTo>
                  <a:lnTo>
                    <a:pt x="237363" y="244221"/>
                  </a:lnTo>
                  <a:lnTo>
                    <a:pt x="188468" y="244221"/>
                  </a:lnTo>
                  <a:lnTo>
                    <a:pt x="188468" y="381126"/>
                  </a:lnTo>
                  <a:lnTo>
                    <a:pt x="188678" y="391320"/>
                  </a:lnTo>
                  <a:lnTo>
                    <a:pt x="197739" y="429894"/>
                  </a:lnTo>
                  <a:lnTo>
                    <a:pt x="203581" y="434339"/>
                  </a:lnTo>
                  <a:lnTo>
                    <a:pt x="209169" y="438657"/>
                  </a:lnTo>
                  <a:lnTo>
                    <a:pt x="254283" y="444632"/>
                  </a:lnTo>
                  <a:lnTo>
                    <a:pt x="266192" y="444754"/>
                  </a:lnTo>
                  <a:lnTo>
                    <a:pt x="272309" y="444730"/>
                  </a:lnTo>
                  <a:lnTo>
                    <a:pt x="316654" y="443176"/>
                  </a:lnTo>
                  <a:lnTo>
                    <a:pt x="357505" y="435101"/>
                  </a:lnTo>
                  <a:lnTo>
                    <a:pt x="384714" y="406939"/>
                  </a:lnTo>
                  <a:lnTo>
                    <a:pt x="413023" y="361836"/>
                  </a:lnTo>
                  <a:lnTo>
                    <a:pt x="430276" y="327278"/>
                  </a:lnTo>
                  <a:lnTo>
                    <a:pt x="454660" y="327278"/>
                  </a:lnTo>
                  <a:lnTo>
                    <a:pt x="445643" y="475233"/>
                  </a:lnTo>
                  <a:lnTo>
                    <a:pt x="0" y="475233"/>
                  </a:lnTo>
                  <a:lnTo>
                    <a:pt x="0" y="449072"/>
                  </a:lnTo>
                  <a:lnTo>
                    <a:pt x="5093" y="448691"/>
                  </a:lnTo>
                  <a:lnTo>
                    <a:pt x="11033" y="448119"/>
                  </a:lnTo>
                  <a:lnTo>
                    <a:pt x="17805" y="447357"/>
                  </a:lnTo>
                  <a:lnTo>
                    <a:pt x="25400" y="446405"/>
                  </a:lnTo>
                  <a:lnTo>
                    <a:pt x="36068" y="445135"/>
                  </a:lnTo>
                  <a:lnTo>
                    <a:pt x="68199" y="422656"/>
                  </a:lnTo>
                  <a:lnTo>
                    <a:pt x="69596" y="415798"/>
                  </a:lnTo>
                  <a:lnTo>
                    <a:pt x="69596" y="407288"/>
                  </a:lnTo>
                  <a:lnTo>
                    <a:pt x="69596" y="72009"/>
                  </a:lnTo>
                  <a:lnTo>
                    <a:pt x="69596" y="64008"/>
                  </a:lnTo>
                  <a:lnTo>
                    <a:pt x="68453" y="57403"/>
                  </a:lnTo>
                  <a:lnTo>
                    <a:pt x="65913" y="52197"/>
                  </a:lnTo>
                  <a:lnTo>
                    <a:pt x="63500" y="46862"/>
                  </a:lnTo>
                  <a:lnTo>
                    <a:pt x="23749" y="30479"/>
                  </a:lnTo>
                  <a:lnTo>
                    <a:pt x="0" y="26162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6757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0"/>
            <a:ext cx="8991600" cy="923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56029" y="28447"/>
            <a:ext cx="60890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8BACAD"/>
                </a:solidFill>
                <a:latin typeface="Impact"/>
                <a:cs typeface="Impact"/>
              </a:rPr>
              <a:t>The Hundred Dresses </a:t>
            </a:r>
            <a:r>
              <a:rPr sz="4800" b="1" spc="-5" dirty="0">
                <a:solidFill>
                  <a:srgbClr val="8BACAD"/>
                </a:solidFill>
                <a:latin typeface="Impact"/>
                <a:cs typeface="Impact"/>
              </a:rPr>
              <a:t>-</a:t>
            </a:r>
            <a:r>
              <a:rPr sz="4800" b="1" spc="-105" dirty="0">
                <a:solidFill>
                  <a:srgbClr val="8BACAD"/>
                </a:solidFill>
                <a:latin typeface="Impact"/>
                <a:cs typeface="Impact"/>
              </a:rPr>
              <a:t> </a:t>
            </a:r>
            <a:r>
              <a:rPr sz="4800" b="1" dirty="0">
                <a:solidFill>
                  <a:srgbClr val="8BACAD"/>
                </a:solidFill>
                <a:latin typeface="Impact"/>
                <a:cs typeface="Impact"/>
              </a:rPr>
              <a:t>II</a:t>
            </a:r>
            <a:endParaRPr sz="4800">
              <a:latin typeface="Impact"/>
              <a:cs typeface="Impac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10680" y="3134994"/>
            <a:ext cx="20148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1334" algn="l"/>
                <a:tab pos="897890" algn="l"/>
                <a:tab pos="1422400" algn="l"/>
              </a:tabLst>
            </a:pPr>
            <a:r>
              <a:rPr sz="2200" spc="-5" dirty="0">
                <a:latin typeface="Caladea"/>
                <a:cs typeface="Caladea"/>
              </a:rPr>
              <a:t>us	</a:t>
            </a:r>
            <a:r>
              <a:rPr sz="2200" spc="290" dirty="0">
                <a:latin typeface="Trebuchet MS"/>
                <a:cs typeface="Trebuchet MS"/>
              </a:rPr>
              <a:t>–	</a:t>
            </a:r>
            <a:r>
              <a:rPr sz="2200" spc="-45" dirty="0">
                <a:latin typeface="Caladea"/>
                <a:cs typeface="Caladea"/>
              </a:rPr>
              <a:t>b</a:t>
            </a:r>
            <a:r>
              <a:rPr sz="2200" spc="-5" dirty="0">
                <a:latin typeface="Caladea"/>
                <a:cs typeface="Caladea"/>
              </a:rPr>
              <a:t>y</a:t>
            </a:r>
            <a:r>
              <a:rPr sz="2200" dirty="0">
                <a:latin typeface="Caladea"/>
                <a:cs typeface="Caladea"/>
              </a:rPr>
              <a:t>	</a:t>
            </a:r>
            <a:r>
              <a:rPr sz="2200" spc="-10" dirty="0">
                <a:latin typeface="Caladea"/>
                <a:cs typeface="Caladea"/>
              </a:rPr>
              <a:t>t</a:t>
            </a:r>
            <a:r>
              <a:rPr sz="2200" spc="5" dirty="0">
                <a:latin typeface="Caladea"/>
                <a:cs typeface="Caladea"/>
              </a:rPr>
              <a:t>h</a:t>
            </a:r>
            <a:r>
              <a:rPr sz="2200" spc="-5" dirty="0">
                <a:latin typeface="Caladea"/>
                <a:cs typeface="Caladea"/>
              </a:rPr>
              <a:t>eir</a:t>
            </a:r>
            <a:endParaRPr sz="2200">
              <a:latin typeface="Caladea"/>
              <a:cs typeface="Calade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0739" y="2464435"/>
            <a:ext cx="5160645" cy="17126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u="heavy" spc="-15" dirty="0">
                <a:uFill>
                  <a:solidFill>
                    <a:srgbClr val="000000"/>
                  </a:solidFill>
                </a:uFill>
                <a:latin typeface="Caladea"/>
                <a:cs typeface="Caladea"/>
              </a:rPr>
              <a:t>Before </a:t>
            </a:r>
            <a:r>
              <a:rPr sz="2200" b="1" u="heavy" spc="-80" dirty="0">
                <a:uFill>
                  <a:solidFill>
                    <a:srgbClr val="000000"/>
                  </a:solidFill>
                </a:uFill>
                <a:latin typeface="Caladea"/>
                <a:cs typeface="Caladea"/>
              </a:rPr>
              <a:t>We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Caladea"/>
                <a:cs typeface="Caladea"/>
              </a:rPr>
              <a:t> </a:t>
            </a:r>
            <a:r>
              <a:rPr sz="2200" b="1" u="heavy" spc="-15" dirty="0">
                <a:uFill>
                  <a:solidFill>
                    <a:srgbClr val="000000"/>
                  </a:solidFill>
                </a:uFill>
                <a:latin typeface="Caladea"/>
                <a:cs typeface="Caladea"/>
              </a:rPr>
              <a:t>Proceed:</a:t>
            </a:r>
            <a:endParaRPr sz="2200">
              <a:latin typeface="Caladea"/>
              <a:cs typeface="Caladea"/>
            </a:endParaRPr>
          </a:p>
          <a:p>
            <a:pPr>
              <a:lnSpc>
                <a:spcPct val="100000"/>
              </a:lnSpc>
            </a:pPr>
            <a:endParaRPr sz="2250">
              <a:latin typeface="Caladea"/>
              <a:cs typeface="Caladea"/>
            </a:endParaRPr>
          </a:p>
          <a:p>
            <a:pPr marL="355600" marR="5080" indent="-343535">
              <a:lnSpc>
                <a:spcPct val="100000"/>
              </a:lnSpc>
              <a:tabLst>
                <a:tab pos="1144905" algn="l"/>
                <a:tab pos="1728470" algn="l"/>
                <a:tab pos="2621915" algn="l"/>
                <a:tab pos="3243580" algn="l"/>
                <a:tab pos="4286250" algn="l"/>
              </a:tabLst>
            </a:pPr>
            <a:r>
              <a:rPr sz="2200" spc="-10" dirty="0">
                <a:latin typeface="Caladea"/>
                <a:cs typeface="Caladea"/>
              </a:rPr>
              <a:t>1</a:t>
            </a:r>
            <a:r>
              <a:rPr sz="2200" spc="-5" dirty="0">
                <a:latin typeface="Caladea"/>
                <a:cs typeface="Caladea"/>
              </a:rPr>
              <a:t>)</a:t>
            </a:r>
            <a:r>
              <a:rPr sz="2200" spc="165" dirty="0">
                <a:latin typeface="Caladea"/>
                <a:cs typeface="Caladea"/>
              </a:rPr>
              <a:t> </a:t>
            </a:r>
            <a:r>
              <a:rPr sz="2200" spc="-5" dirty="0">
                <a:latin typeface="Caladea"/>
                <a:cs typeface="Caladea"/>
              </a:rPr>
              <a:t>How</a:t>
            </a:r>
            <a:r>
              <a:rPr sz="2200" dirty="0">
                <a:latin typeface="Caladea"/>
                <a:cs typeface="Caladea"/>
              </a:rPr>
              <a:t>	</a:t>
            </a:r>
            <a:r>
              <a:rPr sz="2200" spc="-25" dirty="0">
                <a:latin typeface="Caladea"/>
                <a:cs typeface="Caladea"/>
              </a:rPr>
              <a:t>w</a:t>
            </a:r>
            <a:r>
              <a:rPr sz="2200" spc="-5" dirty="0">
                <a:latin typeface="Caladea"/>
                <a:cs typeface="Caladea"/>
              </a:rPr>
              <a:t>e</a:t>
            </a:r>
            <a:r>
              <a:rPr sz="2200" dirty="0">
                <a:latin typeface="Caladea"/>
                <a:cs typeface="Caladea"/>
              </a:rPr>
              <a:t>	</a:t>
            </a:r>
            <a:r>
              <a:rPr sz="2200" spc="-10" dirty="0">
                <a:latin typeface="Caladea"/>
                <a:cs typeface="Caladea"/>
              </a:rPr>
              <a:t>ju</a:t>
            </a:r>
            <a:r>
              <a:rPr sz="2200" spc="5" dirty="0">
                <a:latin typeface="Caladea"/>
                <a:cs typeface="Caladea"/>
              </a:rPr>
              <a:t>d</a:t>
            </a:r>
            <a:r>
              <a:rPr sz="2200" spc="-10" dirty="0">
                <a:latin typeface="Caladea"/>
                <a:cs typeface="Caladea"/>
              </a:rPr>
              <a:t>g</a:t>
            </a:r>
            <a:r>
              <a:rPr sz="2200" spc="-5" dirty="0">
                <a:latin typeface="Caladea"/>
                <a:cs typeface="Caladea"/>
              </a:rPr>
              <a:t>e</a:t>
            </a:r>
            <a:r>
              <a:rPr sz="2200" dirty="0">
                <a:latin typeface="Caladea"/>
                <a:cs typeface="Caladea"/>
              </a:rPr>
              <a:t>	</a:t>
            </a:r>
            <a:r>
              <a:rPr sz="2200" spc="-10" dirty="0">
                <a:latin typeface="Caladea"/>
                <a:cs typeface="Caladea"/>
              </a:rPr>
              <a:t>t</a:t>
            </a:r>
            <a:r>
              <a:rPr sz="2200" spc="5" dirty="0">
                <a:latin typeface="Caladea"/>
                <a:cs typeface="Caladea"/>
              </a:rPr>
              <a:t>h</a:t>
            </a:r>
            <a:r>
              <a:rPr sz="2200" spc="-5" dirty="0">
                <a:latin typeface="Caladea"/>
                <a:cs typeface="Caladea"/>
              </a:rPr>
              <a:t>e</a:t>
            </a:r>
            <a:r>
              <a:rPr sz="2200" dirty="0">
                <a:latin typeface="Caladea"/>
                <a:cs typeface="Caladea"/>
              </a:rPr>
              <a:t>	</a:t>
            </a:r>
            <a:r>
              <a:rPr sz="2200" spc="-10" dirty="0">
                <a:latin typeface="Caladea"/>
                <a:cs typeface="Caladea"/>
              </a:rPr>
              <a:t>peo</a:t>
            </a:r>
            <a:r>
              <a:rPr sz="2200" dirty="0">
                <a:latin typeface="Caladea"/>
                <a:cs typeface="Caladea"/>
              </a:rPr>
              <a:t>p</a:t>
            </a:r>
            <a:r>
              <a:rPr sz="2200" spc="-10" dirty="0">
                <a:latin typeface="Caladea"/>
                <a:cs typeface="Caladea"/>
              </a:rPr>
              <a:t>l</a:t>
            </a:r>
            <a:r>
              <a:rPr sz="2200" spc="-5" dirty="0">
                <a:latin typeface="Caladea"/>
                <a:cs typeface="Caladea"/>
              </a:rPr>
              <a:t>e</a:t>
            </a:r>
            <a:r>
              <a:rPr sz="2200" dirty="0">
                <a:latin typeface="Caladea"/>
                <a:cs typeface="Caladea"/>
              </a:rPr>
              <a:t>	</a:t>
            </a:r>
            <a:r>
              <a:rPr sz="2200" spc="-10" dirty="0">
                <a:latin typeface="Caladea"/>
                <a:cs typeface="Caladea"/>
              </a:rPr>
              <a:t>a</a:t>
            </a:r>
            <a:r>
              <a:rPr sz="2200" spc="-45" dirty="0">
                <a:latin typeface="Caladea"/>
                <a:cs typeface="Caladea"/>
              </a:rPr>
              <a:t>r</a:t>
            </a:r>
            <a:r>
              <a:rPr sz="2200" spc="5" dirty="0">
                <a:latin typeface="Caladea"/>
                <a:cs typeface="Caladea"/>
              </a:rPr>
              <a:t>o</a:t>
            </a:r>
            <a:r>
              <a:rPr sz="2200" spc="-10" dirty="0">
                <a:latin typeface="Caladea"/>
                <a:cs typeface="Caladea"/>
              </a:rPr>
              <a:t>und  </a:t>
            </a:r>
            <a:r>
              <a:rPr sz="2200" spc="-40" dirty="0">
                <a:latin typeface="Caladea"/>
                <a:cs typeface="Caladea"/>
              </a:rPr>
              <a:t>money, </a:t>
            </a:r>
            <a:r>
              <a:rPr sz="2200" spc="-5" dirty="0">
                <a:latin typeface="Caladea"/>
                <a:cs typeface="Caladea"/>
              </a:rPr>
              <a:t>wealth </a:t>
            </a:r>
            <a:r>
              <a:rPr sz="2200" spc="-10" dirty="0">
                <a:latin typeface="Caladea"/>
                <a:cs typeface="Caladea"/>
              </a:rPr>
              <a:t>and</a:t>
            </a:r>
            <a:r>
              <a:rPr sz="2200" spc="55" dirty="0">
                <a:latin typeface="Caladea"/>
                <a:cs typeface="Caladea"/>
              </a:rPr>
              <a:t> </a:t>
            </a:r>
            <a:r>
              <a:rPr sz="2200" spc="-5">
                <a:latin typeface="Caladea"/>
                <a:cs typeface="Caladea"/>
              </a:rPr>
              <a:t>possessions</a:t>
            </a:r>
            <a:r>
              <a:rPr sz="2200" spc="-5" smtClean="0">
                <a:latin typeface="Caladea"/>
                <a:cs typeface="Caladea"/>
              </a:rPr>
              <a:t>?</a:t>
            </a:r>
            <a:r>
              <a:rPr lang="en-US" sz="2200" spc="-5" dirty="0" smtClean="0">
                <a:latin typeface="Caladea"/>
                <a:cs typeface="Caladea"/>
              </a:rPr>
              <a:t> </a:t>
            </a:r>
            <a:r>
              <a:rPr lang="en-US" sz="2200" dirty="0" smtClean="0">
                <a:latin typeface="Caladea"/>
                <a:cs typeface="Caladea"/>
              </a:rPr>
              <a:t>Or</a:t>
            </a:r>
            <a:endParaRPr lang="en-US" sz="2200" spc="-5" dirty="0" smtClean="0">
              <a:latin typeface="Caladea"/>
              <a:cs typeface="Caladea"/>
            </a:endParaRPr>
          </a:p>
          <a:p>
            <a:pPr marL="355600" marR="5080" indent="-343535">
              <a:lnSpc>
                <a:spcPct val="100000"/>
              </a:lnSpc>
              <a:tabLst>
                <a:tab pos="1144905" algn="l"/>
                <a:tab pos="1728470" algn="l"/>
                <a:tab pos="2621915" algn="l"/>
                <a:tab pos="3243580" algn="l"/>
                <a:tab pos="4286250" algn="l"/>
              </a:tabLst>
            </a:pPr>
            <a:endParaRPr sz="2200">
              <a:latin typeface="Caladea"/>
              <a:cs typeface="Calade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0739" y="3805504"/>
            <a:ext cx="7388859" cy="238206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AutoNum type="arabicParenR" startAt="2"/>
              <a:tabLst>
                <a:tab pos="356235" algn="l"/>
              </a:tabLst>
            </a:pPr>
            <a:r>
              <a:rPr lang="en-US" sz="2200" spc="-5" dirty="0" smtClean="0">
                <a:latin typeface="Caladea"/>
                <a:cs typeface="Caladea"/>
              </a:rPr>
              <a:t>Is t</a:t>
            </a:r>
            <a:r>
              <a:rPr sz="2200" spc="-5" smtClean="0">
                <a:latin typeface="Caladea"/>
                <a:cs typeface="Caladea"/>
              </a:rPr>
              <a:t>here</a:t>
            </a:r>
            <a:r>
              <a:rPr sz="2200" spc="60" smtClean="0">
                <a:latin typeface="Caladea"/>
                <a:cs typeface="Caladea"/>
              </a:rPr>
              <a:t> </a:t>
            </a:r>
            <a:r>
              <a:rPr sz="2200" spc="-5" dirty="0">
                <a:latin typeface="Caladea"/>
                <a:cs typeface="Caladea"/>
              </a:rPr>
              <a:t>something</a:t>
            </a:r>
            <a:r>
              <a:rPr sz="2200" spc="55" dirty="0">
                <a:latin typeface="Caladea"/>
                <a:cs typeface="Caladea"/>
              </a:rPr>
              <a:t> </a:t>
            </a:r>
            <a:r>
              <a:rPr sz="2200" spc="-5" dirty="0">
                <a:latin typeface="Caladea"/>
                <a:cs typeface="Caladea"/>
              </a:rPr>
              <a:t>of</a:t>
            </a:r>
            <a:r>
              <a:rPr sz="2200" spc="70" dirty="0">
                <a:latin typeface="Caladea"/>
                <a:cs typeface="Caladea"/>
              </a:rPr>
              <a:t> </a:t>
            </a:r>
            <a:r>
              <a:rPr sz="2200" spc="-15" dirty="0">
                <a:latin typeface="Caladea"/>
                <a:cs typeface="Caladea"/>
              </a:rPr>
              <a:t>more</a:t>
            </a:r>
            <a:r>
              <a:rPr sz="2200" spc="60" dirty="0">
                <a:latin typeface="Caladea"/>
                <a:cs typeface="Caladea"/>
              </a:rPr>
              <a:t> </a:t>
            </a:r>
            <a:r>
              <a:rPr sz="2200" dirty="0">
                <a:latin typeface="Caladea"/>
                <a:cs typeface="Caladea"/>
              </a:rPr>
              <a:t>enduring</a:t>
            </a:r>
            <a:r>
              <a:rPr sz="2200" spc="50" dirty="0">
                <a:latin typeface="Caladea"/>
                <a:cs typeface="Caladea"/>
              </a:rPr>
              <a:t> </a:t>
            </a:r>
            <a:r>
              <a:rPr sz="2200" spc="-15" dirty="0">
                <a:latin typeface="Caladea"/>
                <a:cs typeface="Caladea"/>
              </a:rPr>
              <a:t>value</a:t>
            </a:r>
            <a:r>
              <a:rPr sz="2200" spc="70" dirty="0">
                <a:latin typeface="Caladea"/>
                <a:cs typeface="Caladea"/>
              </a:rPr>
              <a:t> </a:t>
            </a:r>
            <a:r>
              <a:rPr sz="2200" spc="-15" dirty="0">
                <a:latin typeface="Caladea"/>
                <a:cs typeface="Caladea"/>
              </a:rPr>
              <a:t>to</a:t>
            </a:r>
            <a:r>
              <a:rPr sz="2200" spc="65" dirty="0">
                <a:latin typeface="Caladea"/>
                <a:cs typeface="Caladea"/>
              </a:rPr>
              <a:t> </a:t>
            </a:r>
            <a:r>
              <a:rPr sz="2200" dirty="0">
                <a:latin typeface="Caladea"/>
                <a:cs typeface="Caladea"/>
              </a:rPr>
              <a:t>look</a:t>
            </a:r>
            <a:r>
              <a:rPr sz="2200" spc="45" dirty="0">
                <a:latin typeface="Caladea"/>
                <a:cs typeface="Caladea"/>
              </a:rPr>
              <a:t> </a:t>
            </a:r>
            <a:r>
              <a:rPr sz="2200" spc="-15" dirty="0">
                <a:latin typeface="Caladea"/>
                <a:cs typeface="Caladea"/>
              </a:rPr>
              <a:t>for</a:t>
            </a:r>
            <a:r>
              <a:rPr sz="2200" spc="55" dirty="0">
                <a:latin typeface="Caladea"/>
                <a:cs typeface="Caladea"/>
              </a:rPr>
              <a:t> </a:t>
            </a:r>
            <a:r>
              <a:rPr sz="2200" spc="-5">
                <a:latin typeface="Caladea"/>
                <a:cs typeface="Caladea"/>
              </a:rPr>
              <a:t>in</a:t>
            </a:r>
            <a:r>
              <a:rPr sz="2200" spc="75">
                <a:latin typeface="Caladea"/>
                <a:cs typeface="Caladea"/>
              </a:rPr>
              <a:t> </a:t>
            </a:r>
            <a:r>
              <a:rPr sz="2200" spc="-5" smtClean="0">
                <a:latin typeface="Caladea"/>
                <a:cs typeface="Caladea"/>
              </a:rPr>
              <a:t>a</a:t>
            </a:r>
            <a:r>
              <a:rPr lang="en-US" sz="2200" spc="-5" dirty="0" smtClean="0">
                <a:latin typeface="Caladea"/>
                <a:cs typeface="Caladea"/>
              </a:rPr>
              <a:t> </a:t>
            </a:r>
            <a:r>
              <a:rPr sz="2200" spc="-5" smtClean="0">
                <a:latin typeface="Caladea"/>
                <a:cs typeface="Caladea"/>
              </a:rPr>
              <a:t>person</a:t>
            </a:r>
            <a:r>
              <a:rPr sz="2200" spc="-5" dirty="0">
                <a:latin typeface="Caladea"/>
                <a:cs typeface="Caladea"/>
              </a:rPr>
              <a:t>?</a:t>
            </a:r>
            <a:endParaRPr sz="2200">
              <a:latin typeface="Caladea"/>
              <a:cs typeface="Caladea"/>
            </a:endParaRPr>
          </a:p>
          <a:p>
            <a:pPr marL="355600" marR="6350" indent="-343535" algn="just">
              <a:lnSpc>
                <a:spcPct val="100000"/>
              </a:lnSpc>
              <a:buAutoNum type="arabicParenR" startAt="3"/>
              <a:tabLst>
                <a:tab pos="356235" algn="l"/>
              </a:tabLst>
            </a:pPr>
            <a:r>
              <a:rPr sz="2200" spc="-5" dirty="0">
                <a:latin typeface="Caladea"/>
                <a:cs typeface="Caladea"/>
              </a:rPr>
              <a:t>The largest </a:t>
            </a:r>
            <a:r>
              <a:rPr sz="2200" spc="-35" dirty="0">
                <a:latin typeface="Caladea"/>
                <a:cs typeface="Caladea"/>
              </a:rPr>
              <a:t>wave </a:t>
            </a:r>
            <a:r>
              <a:rPr sz="2200" spc="-5" dirty="0">
                <a:latin typeface="Caladea"/>
                <a:cs typeface="Caladea"/>
              </a:rPr>
              <a:t>of polish immigration </a:t>
            </a:r>
            <a:r>
              <a:rPr sz="2200" spc="-10" dirty="0">
                <a:latin typeface="Caladea"/>
                <a:cs typeface="Caladea"/>
              </a:rPr>
              <a:t>occurred </a:t>
            </a:r>
            <a:r>
              <a:rPr sz="2200" spc="-5" dirty="0">
                <a:latin typeface="Caladea"/>
                <a:cs typeface="Caladea"/>
              </a:rPr>
              <a:t>during  the </a:t>
            </a:r>
            <a:r>
              <a:rPr sz="2200" spc="-10" dirty="0">
                <a:latin typeface="Caladea"/>
                <a:cs typeface="Caladea"/>
              </a:rPr>
              <a:t>world </a:t>
            </a:r>
            <a:r>
              <a:rPr sz="2200" spc="-15" dirty="0">
                <a:latin typeface="Caladea"/>
                <a:cs typeface="Caladea"/>
              </a:rPr>
              <a:t>war </a:t>
            </a:r>
            <a:r>
              <a:rPr sz="2200" spc="-5" dirty="0">
                <a:latin typeface="Caladea"/>
                <a:cs typeface="Caladea"/>
              </a:rPr>
              <a:t>II. </a:t>
            </a:r>
            <a:r>
              <a:rPr sz="2200" dirty="0">
                <a:latin typeface="Caladea"/>
                <a:cs typeface="Caladea"/>
              </a:rPr>
              <a:t>When </a:t>
            </a:r>
            <a:r>
              <a:rPr sz="2200" spc="-15" dirty="0">
                <a:latin typeface="Caladea"/>
                <a:cs typeface="Caladea"/>
              </a:rPr>
              <a:t>more </a:t>
            </a:r>
            <a:r>
              <a:rPr sz="2200" spc="-5" dirty="0">
                <a:latin typeface="Caladea"/>
                <a:cs typeface="Caladea"/>
              </a:rPr>
              <a:t>than one million </a:t>
            </a:r>
            <a:r>
              <a:rPr sz="2200" dirty="0">
                <a:latin typeface="Caladea"/>
                <a:cs typeface="Caladea"/>
              </a:rPr>
              <a:t>poles </a:t>
            </a:r>
            <a:r>
              <a:rPr sz="2200" spc="-10" dirty="0">
                <a:latin typeface="Caladea"/>
                <a:cs typeface="Caladea"/>
              </a:rPr>
              <a:t>are  </a:t>
            </a:r>
            <a:r>
              <a:rPr sz="2200" spc="-15" dirty="0">
                <a:latin typeface="Caladea"/>
                <a:cs typeface="Caladea"/>
              </a:rPr>
              <a:t>migrated to </a:t>
            </a:r>
            <a:r>
              <a:rPr sz="2200" spc="-5" dirty="0">
                <a:latin typeface="Caladea"/>
                <a:cs typeface="Caladea"/>
              </a:rPr>
              <a:t>the </a:t>
            </a:r>
            <a:r>
              <a:rPr sz="2200" spc="-10">
                <a:latin typeface="Caladea"/>
                <a:cs typeface="Caladea"/>
              </a:rPr>
              <a:t>United</a:t>
            </a:r>
            <a:r>
              <a:rPr sz="2200" spc="95">
                <a:latin typeface="Caladea"/>
                <a:cs typeface="Caladea"/>
              </a:rPr>
              <a:t> </a:t>
            </a:r>
            <a:r>
              <a:rPr sz="2200" spc="-10" smtClean="0">
                <a:latin typeface="Caladea"/>
                <a:cs typeface="Caladea"/>
              </a:rPr>
              <a:t>State</a:t>
            </a:r>
            <a:r>
              <a:rPr lang="en-US" sz="2200" spc="-10" dirty="0" smtClean="0">
                <a:latin typeface="Caladea"/>
                <a:cs typeface="Caladea"/>
              </a:rPr>
              <a:t>s</a:t>
            </a:r>
            <a:r>
              <a:rPr sz="2200" spc="-10" smtClean="0">
                <a:latin typeface="Caladea"/>
                <a:cs typeface="Caladea"/>
              </a:rPr>
              <a:t>.</a:t>
            </a:r>
            <a:endParaRPr sz="2200">
              <a:latin typeface="Caladea"/>
              <a:cs typeface="Caladea"/>
            </a:endParaRPr>
          </a:p>
          <a:p>
            <a:pPr marL="355600" marR="8255" indent="-343535" algn="just">
              <a:lnSpc>
                <a:spcPct val="100000"/>
              </a:lnSpc>
              <a:spcBef>
                <a:spcPts val="5"/>
              </a:spcBef>
              <a:buAutoNum type="arabicParenR" startAt="3"/>
              <a:tabLst>
                <a:tab pos="356235" algn="l"/>
              </a:tabLst>
            </a:pPr>
            <a:r>
              <a:rPr sz="2200" spc="-5" dirty="0">
                <a:latin typeface="Caladea"/>
                <a:cs typeface="Caladea"/>
              </a:rPr>
              <a:t>Polish-Americans </a:t>
            </a:r>
            <a:r>
              <a:rPr sz="2200" spc="-15" dirty="0">
                <a:latin typeface="Caladea"/>
                <a:cs typeface="Caladea"/>
              </a:rPr>
              <a:t>were </a:t>
            </a:r>
            <a:r>
              <a:rPr sz="2200" spc="-5" dirty="0">
                <a:latin typeface="Caladea"/>
                <a:cs typeface="Caladea"/>
              </a:rPr>
              <a:t>sometimes discriminated </a:t>
            </a:r>
            <a:r>
              <a:rPr sz="2200" spc="-10" dirty="0">
                <a:latin typeface="Caladea"/>
                <a:cs typeface="Caladea"/>
              </a:rPr>
              <a:t>against  </a:t>
            </a:r>
            <a:r>
              <a:rPr sz="2200" spc="-5" dirty="0">
                <a:latin typeface="Caladea"/>
                <a:cs typeface="Caladea"/>
              </a:rPr>
              <a:t>in the </a:t>
            </a:r>
            <a:r>
              <a:rPr sz="2200" spc="-10" dirty="0">
                <a:latin typeface="Caladea"/>
                <a:cs typeface="Caladea"/>
              </a:rPr>
              <a:t>United States, </a:t>
            </a:r>
            <a:r>
              <a:rPr sz="2200" spc="-5" dirty="0">
                <a:latin typeface="Caladea"/>
                <a:cs typeface="Caladea"/>
              </a:rPr>
              <a:t>as </a:t>
            </a:r>
            <a:r>
              <a:rPr sz="2200" spc="-20" dirty="0">
                <a:latin typeface="Caladea"/>
                <a:cs typeface="Caladea"/>
              </a:rPr>
              <a:t>were </a:t>
            </a:r>
            <a:r>
              <a:rPr sz="2200" spc="-10" dirty="0">
                <a:latin typeface="Caladea"/>
                <a:cs typeface="Caladea"/>
              </a:rPr>
              <a:t>Irish, Italians, and</a:t>
            </a:r>
            <a:r>
              <a:rPr sz="2200" spc="225" dirty="0">
                <a:latin typeface="Caladea"/>
                <a:cs typeface="Caladea"/>
              </a:rPr>
              <a:t> </a:t>
            </a:r>
            <a:r>
              <a:rPr sz="2200" spc="-10" dirty="0">
                <a:latin typeface="Caladea"/>
                <a:cs typeface="Caladea"/>
              </a:rPr>
              <a:t>Jews</a:t>
            </a:r>
            <a:endParaRPr sz="2200">
              <a:latin typeface="Caladea"/>
              <a:cs typeface="Calad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7428" y="28447"/>
            <a:ext cx="60890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8BACAD"/>
                </a:solidFill>
                <a:latin typeface="Impact"/>
                <a:cs typeface="Impact"/>
              </a:rPr>
              <a:t>The Hundred Dresses </a:t>
            </a:r>
            <a:r>
              <a:rPr sz="4800" b="1" spc="-5" dirty="0">
                <a:solidFill>
                  <a:srgbClr val="8BACAD"/>
                </a:solidFill>
                <a:latin typeface="Impact"/>
                <a:cs typeface="Impact"/>
              </a:rPr>
              <a:t>-</a:t>
            </a:r>
            <a:r>
              <a:rPr sz="4800" b="1" spc="-105" dirty="0">
                <a:solidFill>
                  <a:srgbClr val="8BACAD"/>
                </a:solidFill>
                <a:latin typeface="Impact"/>
                <a:cs typeface="Impact"/>
              </a:rPr>
              <a:t> </a:t>
            </a:r>
            <a:r>
              <a:rPr sz="4800" b="1" dirty="0">
                <a:solidFill>
                  <a:srgbClr val="8BACAD"/>
                </a:solidFill>
                <a:latin typeface="Impact"/>
                <a:cs typeface="Impact"/>
              </a:rPr>
              <a:t>II</a:t>
            </a:r>
            <a:endParaRPr sz="4800">
              <a:latin typeface="Impact"/>
              <a:cs typeface="Impac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04800" y="914400"/>
            <a:ext cx="8686800" cy="5410200"/>
            <a:chOff x="304800" y="914400"/>
            <a:chExt cx="8686800" cy="5410200"/>
          </a:xfrm>
        </p:grpSpPr>
        <p:sp>
          <p:nvSpPr>
            <p:cNvPr id="5" name="object 5"/>
            <p:cNvSpPr/>
            <p:nvPr/>
          </p:nvSpPr>
          <p:spPr>
            <a:xfrm>
              <a:off x="304800" y="4191000"/>
              <a:ext cx="2133600" cy="2133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72255" y="1981200"/>
              <a:ext cx="2005583" cy="2133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086600" y="914400"/>
              <a:ext cx="1905000" cy="19050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4800" y="990600"/>
              <a:ext cx="1629029" cy="18288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086600" y="4147439"/>
              <a:ext cx="1905000" cy="217716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432175" y="5511495"/>
            <a:ext cx="2386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By: </a:t>
            </a:r>
            <a:r>
              <a:rPr sz="2400" spc="-5" dirty="0">
                <a:latin typeface="Georgia"/>
                <a:cs typeface="Georgia"/>
              </a:rPr>
              <a:t>Eleanor</a:t>
            </a:r>
            <a:r>
              <a:rPr sz="2400" spc="-9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Estes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6050" y="149097"/>
            <a:ext cx="8846185" cy="6560184"/>
            <a:chOff x="146050" y="149097"/>
            <a:chExt cx="8846185" cy="6560184"/>
          </a:xfrm>
        </p:grpSpPr>
        <p:sp>
          <p:nvSpPr>
            <p:cNvPr id="3" name="object 3"/>
            <p:cNvSpPr/>
            <p:nvPr/>
          </p:nvSpPr>
          <p:spPr>
            <a:xfrm>
              <a:off x="149351" y="6388379"/>
              <a:ext cx="8833485" cy="309880"/>
            </a:xfrm>
            <a:custGeom>
              <a:avLst/>
              <a:gdLst/>
              <a:ahLst/>
              <a:cxnLst/>
              <a:rect l="l" t="t" r="r" b="b"/>
              <a:pathLst>
                <a:path w="8833485" h="309879">
                  <a:moveTo>
                    <a:pt x="8833104" y="0"/>
                  </a:moveTo>
                  <a:lnTo>
                    <a:pt x="0" y="0"/>
                  </a:lnTo>
                  <a:lnTo>
                    <a:pt x="0" y="309562"/>
                  </a:lnTo>
                  <a:lnTo>
                    <a:pt x="8833104" y="309562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2400" y="155447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12699">
              <a:solidFill>
                <a:srgbClr val="7A97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2400" y="1276731"/>
              <a:ext cx="8833485" cy="0"/>
            </a:xfrm>
            <a:custGeom>
              <a:avLst/>
              <a:gdLst/>
              <a:ahLst/>
              <a:cxnLst/>
              <a:rect l="l" t="t" r="r" b="b"/>
              <a:pathLst>
                <a:path w="8833485">
                  <a:moveTo>
                    <a:pt x="0" y="0"/>
                  </a:moveTo>
                  <a:lnTo>
                    <a:pt x="8833104" y="0"/>
                  </a:lnTo>
                </a:path>
              </a:pathLst>
            </a:custGeom>
            <a:ln w="12700">
              <a:solidFill>
                <a:srgbClr val="7A9799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67200" y="956055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46"/>
                  </a:lnTo>
                  <a:lnTo>
                    <a:pt x="594042" y="208445"/>
                  </a:lnTo>
                  <a:lnTo>
                    <a:pt x="575564" y="164706"/>
                  </a:lnTo>
                  <a:lnTo>
                    <a:pt x="550760" y="124764"/>
                  </a:lnTo>
                  <a:lnTo>
                    <a:pt x="520293" y="89255"/>
                  </a:lnTo>
                  <a:lnTo>
                    <a:pt x="484771" y="58801"/>
                  </a:lnTo>
                  <a:lnTo>
                    <a:pt x="444842" y="34010"/>
                  </a:lnTo>
                  <a:lnTo>
                    <a:pt x="401116" y="15544"/>
                  </a:lnTo>
                  <a:lnTo>
                    <a:pt x="354215" y="3987"/>
                  </a:lnTo>
                  <a:lnTo>
                    <a:pt x="304800" y="0"/>
                  </a:lnTo>
                  <a:lnTo>
                    <a:pt x="255371" y="3987"/>
                  </a:lnTo>
                  <a:lnTo>
                    <a:pt x="208470" y="15544"/>
                  </a:lnTo>
                  <a:lnTo>
                    <a:pt x="164744" y="34010"/>
                  </a:lnTo>
                  <a:lnTo>
                    <a:pt x="124815" y="58801"/>
                  </a:lnTo>
                  <a:lnTo>
                    <a:pt x="89293" y="89255"/>
                  </a:lnTo>
                  <a:lnTo>
                    <a:pt x="58826" y="124764"/>
                  </a:lnTo>
                  <a:lnTo>
                    <a:pt x="34023" y="164706"/>
                  </a:lnTo>
                  <a:lnTo>
                    <a:pt x="15544" y="208445"/>
                  </a:lnTo>
                  <a:lnTo>
                    <a:pt x="3987" y="255346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44" y="401129"/>
                  </a:lnTo>
                  <a:lnTo>
                    <a:pt x="34023" y="444855"/>
                  </a:lnTo>
                  <a:lnTo>
                    <a:pt x="58826" y="484784"/>
                  </a:lnTo>
                  <a:lnTo>
                    <a:pt x="89293" y="520306"/>
                  </a:lnTo>
                  <a:lnTo>
                    <a:pt x="124815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04" y="594055"/>
                  </a:lnTo>
                  <a:lnTo>
                    <a:pt x="444842" y="575576"/>
                  </a:lnTo>
                  <a:lnTo>
                    <a:pt x="484771" y="550773"/>
                  </a:lnTo>
                  <a:lnTo>
                    <a:pt x="520293" y="520306"/>
                  </a:lnTo>
                  <a:lnTo>
                    <a:pt x="550760" y="484784"/>
                  </a:lnTo>
                  <a:lnTo>
                    <a:pt x="575564" y="444855"/>
                  </a:lnTo>
                  <a:lnTo>
                    <a:pt x="594055" y="401129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36288" y="1025397"/>
              <a:ext cx="471805" cy="471170"/>
            </a:xfrm>
            <a:custGeom>
              <a:avLst/>
              <a:gdLst/>
              <a:ahLst/>
              <a:cxnLst/>
              <a:rect l="l" t="t" r="r" b="b"/>
              <a:pathLst>
                <a:path w="471804" h="471169">
                  <a:moveTo>
                    <a:pt x="234441" y="0"/>
                  </a:moveTo>
                  <a:lnTo>
                    <a:pt x="187071" y="5080"/>
                  </a:lnTo>
                  <a:lnTo>
                    <a:pt x="142875" y="19050"/>
                  </a:lnTo>
                  <a:lnTo>
                    <a:pt x="102997" y="41910"/>
                  </a:lnTo>
                  <a:lnTo>
                    <a:pt x="68325" y="69850"/>
                  </a:lnTo>
                  <a:lnTo>
                    <a:pt x="39624" y="105410"/>
                  </a:lnTo>
                  <a:lnTo>
                    <a:pt x="18161" y="146050"/>
                  </a:lnTo>
                  <a:lnTo>
                    <a:pt x="4572" y="190500"/>
                  </a:lnTo>
                  <a:lnTo>
                    <a:pt x="0" y="237490"/>
                  </a:lnTo>
                  <a:lnTo>
                    <a:pt x="1397" y="261620"/>
                  </a:lnTo>
                  <a:lnTo>
                    <a:pt x="11049" y="307340"/>
                  </a:lnTo>
                  <a:lnTo>
                    <a:pt x="29083" y="349250"/>
                  </a:lnTo>
                  <a:lnTo>
                    <a:pt x="54610" y="387350"/>
                  </a:lnTo>
                  <a:lnTo>
                    <a:pt x="86740" y="419100"/>
                  </a:lnTo>
                  <a:lnTo>
                    <a:pt x="124460" y="444500"/>
                  </a:lnTo>
                  <a:lnTo>
                    <a:pt x="166877" y="462280"/>
                  </a:lnTo>
                  <a:lnTo>
                    <a:pt x="212978" y="471170"/>
                  </a:lnTo>
                  <a:lnTo>
                    <a:pt x="261112" y="471170"/>
                  </a:lnTo>
                  <a:lnTo>
                    <a:pt x="284352" y="467360"/>
                  </a:lnTo>
                  <a:lnTo>
                    <a:pt x="307086" y="461010"/>
                  </a:lnTo>
                  <a:lnTo>
                    <a:pt x="322507" y="454660"/>
                  </a:lnTo>
                  <a:lnTo>
                    <a:pt x="236092" y="454660"/>
                  </a:lnTo>
                  <a:lnTo>
                    <a:pt x="213740" y="453390"/>
                  </a:lnTo>
                  <a:lnTo>
                    <a:pt x="171069" y="445770"/>
                  </a:lnTo>
                  <a:lnTo>
                    <a:pt x="131825" y="429260"/>
                  </a:lnTo>
                  <a:lnTo>
                    <a:pt x="96900" y="405130"/>
                  </a:lnTo>
                  <a:lnTo>
                    <a:pt x="67183" y="375920"/>
                  </a:lnTo>
                  <a:lnTo>
                    <a:pt x="43561" y="340360"/>
                  </a:lnTo>
                  <a:lnTo>
                    <a:pt x="26924" y="302260"/>
                  </a:lnTo>
                  <a:lnTo>
                    <a:pt x="18034" y="259080"/>
                  </a:lnTo>
                  <a:lnTo>
                    <a:pt x="16954" y="237490"/>
                  </a:lnTo>
                  <a:lnTo>
                    <a:pt x="16958" y="234950"/>
                  </a:lnTo>
                  <a:lnTo>
                    <a:pt x="21336" y="193040"/>
                  </a:lnTo>
                  <a:lnTo>
                    <a:pt x="34036" y="151130"/>
                  </a:lnTo>
                  <a:lnTo>
                    <a:pt x="54101" y="114300"/>
                  </a:lnTo>
                  <a:lnTo>
                    <a:pt x="80772" y="81280"/>
                  </a:lnTo>
                  <a:lnTo>
                    <a:pt x="113157" y="54610"/>
                  </a:lnTo>
                  <a:lnTo>
                    <a:pt x="150240" y="34290"/>
                  </a:lnTo>
                  <a:lnTo>
                    <a:pt x="191262" y="21590"/>
                  </a:lnTo>
                  <a:lnTo>
                    <a:pt x="235331" y="17780"/>
                  </a:lnTo>
                  <a:lnTo>
                    <a:pt x="323160" y="17780"/>
                  </a:lnTo>
                  <a:lnTo>
                    <a:pt x="304546" y="10160"/>
                  </a:lnTo>
                  <a:lnTo>
                    <a:pt x="281939" y="5080"/>
                  </a:lnTo>
                  <a:lnTo>
                    <a:pt x="258445" y="1270"/>
                  </a:lnTo>
                  <a:lnTo>
                    <a:pt x="234441" y="0"/>
                  </a:lnTo>
                  <a:close/>
                </a:path>
                <a:path w="471804" h="471169">
                  <a:moveTo>
                    <a:pt x="323160" y="17780"/>
                  </a:moveTo>
                  <a:lnTo>
                    <a:pt x="235331" y="17780"/>
                  </a:lnTo>
                  <a:lnTo>
                    <a:pt x="257683" y="19050"/>
                  </a:lnTo>
                  <a:lnTo>
                    <a:pt x="279400" y="21590"/>
                  </a:lnTo>
                  <a:lnTo>
                    <a:pt x="320548" y="34290"/>
                  </a:lnTo>
                  <a:lnTo>
                    <a:pt x="357759" y="54610"/>
                  </a:lnTo>
                  <a:lnTo>
                    <a:pt x="390144" y="81280"/>
                  </a:lnTo>
                  <a:lnTo>
                    <a:pt x="416940" y="113030"/>
                  </a:lnTo>
                  <a:lnTo>
                    <a:pt x="437134" y="151130"/>
                  </a:lnTo>
                  <a:lnTo>
                    <a:pt x="449961" y="191770"/>
                  </a:lnTo>
                  <a:lnTo>
                    <a:pt x="454469" y="234950"/>
                  </a:lnTo>
                  <a:lnTo>
                    <a:pt x="454465" y="237490"/>
                  </a:lnTo>
                  <a:lnTo>
                    <a:pt x="450088" y="279400"/>
                  </a:lnTo>
                  <a:lnTo>
                    <a:pt x="437514" y="321310"/>
                  </a:lnTo>
                  <a:lnTo>
                    <a:pt x="417322" y="358140"/>
                  </a:lnTo>
                  <a:lnTo>
                    <a:pt x="390778" y="391160"/>
                  </a:lnTo>
                  <a:lnTo>
                    <a:pt x="358394" y="417830"/>
                  </a:lnTo>
                  <a:lnTo>
                    <a:pt x="321310" y="438150"/>
                  </a:lnTo>
                  <a:lnTo>
                    <a:pt x="280162" y="450850"/>
                  </a:lnTo>
                  <a:lnTo>
                    <a:pt x="236092" y="454660"/>
                  </a:lnTo>
                  <a:lnTo>
                    <a:pt x="322507" y="454660"/>
                  </a:lnTo>
                  <a:lnTo>
                    <a:pt x="368553" y="430530"/>
                  </a:lnTo>
                  <a:lnTo>
                    <a:pt x="403351" y="401320"/>
                  </a:lnTo>
                  <a:lnTo>
                    <a:pt x="431800" y="367030"/>
                  </a:lnTo>
                  <a:lnTo>
                    <a:pt x="453389" y="326390"/>
                  </a:lnTo>
                  <a:lnTo>
                    <a:pt x="466851" y="281940"/>
                  </a:lnTo>
                  <a:lnTo>
                    <a:pt x="471424" y="234950"/>
                  </a:lnTo>
                  <a:lnTo>
                    <a:pt x="470026" y="210820"/>
                  </a:lnTo>
                  <a:lnTo>
                    <a:pt x="460501" y="165100"/>
                  </a:lnTo>
                  <a:lnTo>
                    <a:pt x="442340" y="123190"/>
                  </a:lnTo>
                  <a:lnTo>
                    <a:pt x="416813" y="85090"/>
                  </a:lnTo>
                  <a:lnTo>
                    <a:pt x="384683" y="53340"/>
                  </a:lnTo>
                  <a:lnTo>
                    <a:pt x="347090" y="27940"/>
                  </a:lnTo>
                  <a:lnTo>
                    <a:pt x="326263" y="19050"/>
                  </a:lnTo>
                  <a:lnTo>
                    <a:pt x="323160" y="17780"/>
                  </a:lnTo>
                  <a:close/>
                </a:path>
                <a:path w="471804" h="471169">
                  <a:moveTo>
                    <a:pt x="236092" y="34290"/>
                  </a:moveTo>
                  <a:lnTo>
                    <a:pt x="195452" y="38100"/>
                  </a:lnTo>
                  <a:lnTo>
                    <a:pt x="157607" y="49530"/>
                  </a:lnTo>
                  <a:lnTo>
                    <a:pt x="123189" y="68580"/>
                  </a:lnTo>
                  <a:lnTo>
                    <a:pt x="93217" y="92710"/>
                  </a:lnTo>
                  <a:lnTo>
                    <a:pt x="68579" y="123190"/>
                  </a:lnTo>
                  <a:lnTo>
                    <a:pt x="49911" y="157480"/>
                  </a:lnTo>
                  <a:lnTo>
                    <a:pt x="38100" y="195580"/>
                  </a:lnTo>
                  <a:lnTo>
                    <a:pt x="33968" y="234950"/>
                  </a:lnTo>
                  <a:lnTo>
                    <a:pt x="33964" y="237490"/>
                  </a:lnTo>
                  <a:lnTo>
                    <a:pt x="34798" y="256540"/>
                  </a:lnTo>
                  <a:lnTo>
                    <a:pt x="42799" y="295910"/>
                  </a:lnTo>
                  <a:lnTo>
                    <a:pt x="58038" y="331470"/>
                  </a:lnTo>
                  <a:lnTo>
                    <a:pt x="79628" y="364490"/>
                  </a:lnTo>
                  <a:lnTo>
                    <a:pt x="107061" y="391160"/>
                  </a:lnTo>
                  <a:lnTo>
                    <a:pt x="139191" y="414020"/>
                  </a:lnTo>
                  <a:lnTo>
                    <a:pt x="175387" y="429260"/>
                  </a:lnTo>
                  <a:lnTo>
                    <a:pt x="214629" y="436880"/>
                  </a:lnTo>
                  <a:lnTo>
                    <a:pt x="235331" y="438150"/>
                  </a:lnTo>
                  <a:lnTo>
                    <a:pt x="255904" y="436880"/>
                  </a:lnTo>
                  <a:lnTo>
                    <a:pt x="275971" y="434340"/>
                  </a:lnTo>
                  <a:lnTo>
                    <a:pt x="295401" y="429260"/>
                  </a:lnTo>
                  <a:lnTo>
                    <a:pt x="313944" y="422910"/>
                  </a:lnTo>
                  <a:lnTo>
                    <a:pt x="316465" y="421640"/>
                  </a:lnTo>
                  <a:lnTo>
                    <a:pt x="234441" y="421640"/>
                  </a:lnTo>
                  <a:lnTo>
                    <a:pt x="215391" y="420370"/>
                  </a:lnTo>
                  <a:lnTo>
                    <a:pt x="162687" y="406400"/>
                  </a:lnTo>
                  <a:lnTo>
                    <a:pt x="117221" y="378460"/>
                  </a:lnTo>
                  <a:lnTo>
                    <a:pt x="81661" y="337820"/>
                  </a:lnTo>
                  <a:lnTo>
                    <a:pt x="58674" y="289560"/>
                  </a:lnTo>
                  <a:lnTo>
                    <a:pt x="50800" y="234950"/>
                  </a:lnTo>
                  <a:lnTo>
                    <a:pt x="51815" y="215900"/>
                  </a:lnTo>
                  <a:lnTo>
                    <a:pt x="65786" y="162560"/>
                  </a:lnTo>
                  <a:lnTo>
                    <a:pt x="93725" y="118110"/>
                  </a:lnTo>
                  <a:lnTo>
                    <a:pt x="133350" y="82550"/>
                  </a:lnTo>
                  <a:lnTo>
                    <a:pt x="181863" y="59690"/>
                  </a:lnTo>
                  <a:lnTo>
                    <a:pt x="236982" y="50800"/>
                  </a:lnTo>
                  <a:lnTo>
                    <a:pt x="314706" y="50800"/>
                  </a:lnTo>
                  <a:lnTo>
                    <a:pt x="296163" y="43180"/>
                  </a:lnTo>
                  <a:lnTo>
                    <a:pt x="276860" y="38100"/>
                  </a:lnTo>
                  <a:lnTo>
                    <a:pt x="256794" y="35560"/>
                  </a:lnTo>
                  <a:lnTo>
                    <a:pt x="236092" y="34290"/>
                  </a:lnTo>
                  <a:close/>
                </a:path>
                <a:path w="471804" h="471169">
                  <a:moveTo>
                    <a:pt x="314706" y="50800"/>
                  </a:moveTo>
                  <a:lnTo>
                    <a:pt x="236982" y="50800"/>
                  </a:lnTo>
                  <a:lnTo>
                    <a:pt x="256032" y="52070"/>
                  </a:lnTo>
                  <a:lnTo>
                    <a:pt x="291973" y="59690"/>
                  </a:lnTo>
                  <a:lnTo>
                    <a:pt x="340106" y="83820"/>
                  </a:lnTo>
                  <a:lnTo>
                    <a:pt x="379222" y="119380"/>
                  </a:lnTo>
                  <a:lnTo>
                    <a:pt x="406653" y="165100"/>
                  </a:lnTo>
                  <a:lnTo>
                    <a:pt x="419862" y="218440"/>
                  </a:lnTo>
                  <a:lnTo>
                    <a:pt x="420624" y="237490"/>
                  </a:lnTo>
                  <a:lnTo>
                    <a:pt x="419608" y="256540"/>
                  </a:lnTo>
                  <a:lnTo>
                    <a:pt x="405638" y="309880"/>
                  </a:lnTo>
                  <a:lnTo>
                    <a:pt x="377698" y="354330"/>
                  </a:lnTo>
                  <a:lnTo>
                    <a:pt x="338200" y="389890"/>
                  </a:lnTo>
                  <a:lnTo>
                    <a:pt x="271779" y="417830"/>
                  </a:lnTo>
                  <a:lnTo>
                    <a:pt x="234441" y="421640"/>
                  </a:lnTo>
                  <a:lnTo>
                    <a:pt x="316465" y="421640"/>
                  </a:lnTo>
                  <a:lnTo>
                    <a:pt x="363854" y="392430"/>
                  </a:lnTo>
                  <a:lnTo>
                    <a:pt x="391287" y="364490"/>
                  </a:lnTo>
                  <a:lnTo>
                    <a:pt x="413003" y="332740"/>
                  </a:lnTo>
                  <a:lnTo>
                    <a:pt x="428371" y="297180"/>
                  </a:lnTo>
                  <a:lnTo>
                    <a:pt x="436499" y="257810"/>
                  </a:lnTo>
                  <a:lnTo>
                    <a:pt x="437459" y="234950"/>
                  </a:lnTo>
                  <a:lnTo>
                    <a:pt x="436625" y="215900"/>
                  </a:lnTo>
                  <a:lnTo>
                    <a:pt x="428625" y="176530"/>
                  </a:lnTo>
                  <a:lnTo>
                    <a:pt x="413512" y="139700"/>
                  </a:lnTo>
                  <a:lnTo>
                    <a:pt x="391795" y="107950"/>
                  </a:lnTo>
                  <a:lnTo>
                    <a:pt x="364489" y="81280"/>
                  </a:lnTo>
                  <a:lnTo>
                    <a:pt x="332359" y="58420"/>
                  </a:lnTo>
                  <a:lnTo>
                    <a:pt x="314706" y="50800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0520">
              <a:lnSpc>
                <a:spcPct val="100000"/>
              </a:lnSpc>
              <a:spcBef>
                <a:spcPts val="100"/>
              </a:spcBef>
            </a:pPr>
            <a:r>
              <a:rPr dirty="0"/>
              <a:t>About </a:t>
            </a:r>
            <a:r>
              <a:rPr spc="-5" dirty="0"/>
              <a:t>the </a:t>
            </a:r>
            <a:r>
              <a:rPr dirty="0"/>
              <a:t>Author : Eleanor</a:t>
            </a:r>
            <a:r>
              <a:rPr spc="-80" dirty="0"/>
              <a:t> </a:t>
            </a:r>
            <a:r>
              <a:rPr spc="-5" dirty="0"/>
              <a:t>Estes</a:t>
            </a:r>
          </a:p>
        </p:txBody>
      </p:sp>
      <p:sp>
        <p:nvSpPr>
          <p:cNvPr id="9" name="object 9"/>
          <p:cNvSpPr/>
          <p:nvPr/>
        </p:nvSpPr>
        <p:spPr>
          <a:xfrm>
            <a:off x="5867400" y="1838325"/>
            <a:ext cx="3114675" cy="4667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57200" y="1600200"/>
            <a:ext cx="5379720" cy="43216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Georgia"/>
                <a:cs typeface="Georgia"/>
              </a:rPr>
              <a:t>Eleanor Estes </a:t>
            </a:r>
            <a:r>
              <a:rPr sz="2000" dirty="0">
                <a:latin typeface="Georgia"/>
                <a:cs typeface="Georgia"/>
              </a:rPr>
              <a:t>was an award-winning </a:t>
            </a:r>
            <a:r>
              <a:rPr sz="2000" spc="-5" dirty="0">
                <a:latin typeface="Georgia"/>
                <a:cs typeface="Georgia"/>
              </a:rPr>
              <a:t>children's  </a:t>
            </a:r>
            <a:r>
              <a:rPr sz="2000" dirty="0">
                <a:latin typeface="Georgia"/>
                <a:cs typeface="Georgia"/>
              </a:rPr>
              <a:t>author. </a:t>
            </a:r>
            <a:r>
              <a:rPr sz="2000" spc="-5" dirty="0">
                <a:latin typeface="Georgia"/>
                <a:cs typeface="Georgia"/>
              </a:rPr>
              <a:t>She first began </a:t>
            </a:r>
            <a:r>
              <a:rPr sz="2000" dirty="0">
                <a:latin typeface="Georgia"/>
                <a:cs typeface="Georgia"/>
              </a:rPr>
              <a:t>writing </a:t>
            </a:r>
            <a:r>
              <a:rPr sz="2000" spc="-5" dirty="0">
                <a:latin typeface="Georgia"/>
                <a:cs typeface="Georgia"/>
              </a:rPr>
              <a:t>during her recovery  from tuberculosis, when, bedridden, she wrote down  her own childhood </a:t>
            </a:r>
            <a:r>
              <a:rPr sz="2000" dirty="0">
                <a:latin typeface="Georgia"/>
                <a:cs typeface="Georgia"/>
              </a:rPr>
              <a:t>memories as a series </a:t>
            </a:r>
            <a:r>
              <a:rPr sz="2000" spc="-5" dirty="0">
                <a:latin typeface="Georgia"/>
                <a:cs typeface="Georgia"/>
              </a:rPr>
              <a:t>of stories for  young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readers.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Georgia"/>
              <a:cs typeface="Georgia"/>
            </a:endParaRPr>
          </a:p>
          <a:p>
            <a:pPr marL="12700" marR="15684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Georgia"/>
                <a:cs typeface="Georgia"/>
              </a:rPr>
              <a:t>In 1931 she </a:t>
            </a:r>
            <a:r>
              <a:rPr sz="2000" dirty="0">
                <a:latin typeface="Georgia"/>
                <a:cs typeface="Georgia"/>
              </a:rPr>
              <a:t>was awarded </a:t>
            </a:r>
            <a:r>
              <a:rPr sz="2000" spc="-5" dirty="0">
                <a:latin typeface="Georgia"/>
                <a:cs typeface="Georgia"/>
              </a:rPr>
              <a:t>the Caroline M. </a:t>
            </a:r>
            <a:r>
              <a:rPr sz="2000" dirty="0">
                <a:latin typeface="Georgia"/>
                <a:cs typeface="Georgia"/>
              </a:rPr>
              <a:t>Hewins  </a:t>
            </a:r>
            <a:r>
              <a:rPr sz="2000" spc="-5" dirty="0">
                <a:latin typeface="Georgia"/>
                <a:cs typeface="Georgia"/>
              </a:rPr>
              <a:t>scholarship for children's librarians, </a:t>
            </a:r>
            <a:r>
              <a:rPr sz="2000" dirty="0">
                <a:latin typeface="Georgia"/>
                <a:cs typeface="Georgia"/>
              </a:rPr>
              <a:t>and </a:t>
            </a:r>
            <a:r>
              <a:rPr sz="2000" spc="-5" dirty="0">
                <a:latin typeface="Georgia"/>
                <a:cs typeface="Georgia"/>
              </a:rPr>
              <a:t>used these  funds to </a:t>
            </a:r>
            <a:r>
              <a:rPr sz="2000" dirty="0">
                <a:latin typeface="Georgia"/>
                <a:cs typeface="Georgia"/>
              </a:rPr>
              <a:t>attend </a:t>
            </a:r>
            <a:r>
              <a:rPr sz="2000" spc="-5" dirty="0">
                <a:latin typeface="Georgia"/>
                <a:cs typeface="Georgia"/>
              </a:rPr>
              <a:t>the Pratt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Institute.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Georgia"/>
              <a:cs typeface="Georgia"/>
            </a:endParaRPr>
          </a:p>
          <a:p>
            <a:pPr marL="12700" marR="88265">
              <a:lnSpc>
                <a:spcPct val="100000"/>
              </a:lnSpc>
            </a:pPr>
            <a:r>
              <a:rPr sz="2000" spc="-5" dirty="0">
                <a:latin typeface="Georgia"/>
                <a:cs typeface="Georgia"/>
              </a:rPr>
              <a:t>Before her death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1988 </a:t>
            </a:r>
            <a:r>
              <a:rPr sz="2000" dirty="0">
                <a:latin typeface="Georgia"/>
                <a:cs typeface="Georgia"/>
              </a:rPr>
              <a:t>at </a:t>
            </a:r>
            <a:r>
              <a:rPr sz="2000" spc="-5" dirty="0">
                <a:latin typeface="Georgia"/>
                <a:cs typeface="Georgia"/>
              </a:rPr>
              <a:t>the </a:t>
            </a:r>
            <a:r>
              <a:rPr sz="2000" dirty="0">
                <a:latin typeface="Georgia"/>
                <a:cs typeface="Georgia"/>
              </a:rPr>
              <a:t>age </a:t>
            </a:r>
            <a:r>
              <a:rPr sz="2000" spc="-5" dirty="0">
                <a:latin typeface="Georgia"/>
                <a:cs typeface="Georgia"/>
              </a:rPr>
              <a:t>of 82, Mrs. Estes  had written </a:t>
            </a:r>
            <a:r>
              <a:rPr sz="2000" dirty="0">
                <a:latin typeface="Georgia"/>
                <a:cs typeface="Georgia"/>
              </a:rPr>
              <a:t>19 </a:t>
            </a:r>
            <a:r>
              <a:rPr sz="2000" spc="-5" dirty="0">
                <a:latin typeface="Georgia"/>
                <a:cs typeface="Georgia"/>
              </a:rPr>
              <a:t>books for children, </a:t>
            </a:r>
            <a:r>
              <a:rPr sz="2000" dirty="0">
                <a:latin typeface="Georgia"/>
                <a:cs typeface="Georgia"/>
              </a:rPr>
              <a:t>as </a:t>
            </a:r>
            <a:r>
              <a:rPr sz="2000" spc="-5" dirty="0">
                <a:latin typeface="Georgia"/>
                <a:cs typeface="Georgia"/>
              </a:rPr>
              <a:t>well </a:t>
            </a:r>
            <a:r>
              <a:rPr sz="2000" dirty="0">
                <a:latin typeface="Georgia"/>
                <a:cs typeface="Georgia"/>
              </a:rPr>
              <a:t>as </a:t>
            </a:r>
            <a:r>
              <a:rPr sz="2000" spc="-5" dirty="0">
                <a:latin typeface="Georgia"/>
                <a:cs typeface="Georgia"/>
              </a:rPr>
              <a:t>one  novel for</a:t>
            </a:r>
            <a:r>
              <a:rPr sz="2000" dirty="0">
                <a:latin typeface="Georgia"/>
                <a:cs typeface="Georgia"/>
              </a:rPr>
              <a:t> adults.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152400"/>
            <a:ext cx="8833485" cy="304800"/>
          </a:xfrm>
          <a:custGeom>
            <a:avLst/>
            <a:gdLst/>
            <a:ahLst/>
            <a:cxnLst/>
            <a:rect l="l" t="t" r="r" b="b"/>
            <a:pathLst>
              <a:path w="8833485" h="304800">
                <a:moveTo>
                  <a:pt x="8833104" y="0"/>
                </a:moveTo>
                <a:lnTo>
                  <a:pt x="0" y="0"/>
                </a:lnTo>
                <a:lnTo>
                  <a:pt x="0" y="304800"/>
                </a:lnTo>
                <a:lnTo>
                  <a:pt x="8833104" y="304800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46050" y="146050"/>
            <a:ext cx="8846185" cy="6560184"/>
            <a:chOff x="146050" y="146050"/>
            <a:chExt cx="8846185" cy="6560184"/>
          </a:xfrm>
        </p:grpSpPr>
        <p:sp>
          <p:nvSpPr>
            <p:cNvPr id="4" name="object 4"/>
            <p:cNvSpPr/>
            <p:nvPr/>
          </p:nvSpPr>
          <p:spPr>
            <a:xfrm>
              <a:off x="152400" y="609600"/>
              <a:ext cx="2743200" cy="5779135"/>
            </a:xfrm>
            <a:custGeom>
              <a:avLst/>
              <a:gdLst/>
              <a:ahLst/>
              <a:cxnLst/>
              <a:rect l="l" t="t" r="r" b="b"/>
              <a:pathLst>
                <a:path w="2743200" h="5779135">
                  <a:moveTo>
                    <a:pt x="0" y="5778779"/>
                  </a:moveTo>
                  <a:lnTo>
                    <a:pt x="2743200" y="5778779"/>
                  </a:lnTo>
                  <a:lnTo>
                    <a:pt x="2743200" y="0"/>
                  </a:lnTo>
                  <a:lnTo>
                    <a:pt x="0" y="0"/>
                  </a:lnTo>
                  <a:lnTo>
                    <a:pt x="0" y="5778779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2400" y="152400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12699">
              <a:solidFill>
                <a:srgbClr val="7A97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2400" y="533400"/>
              <a:ext cx="8833485" cy="0"/>
            </a:xfrm>
            <a:custGeom>
              <a:avLst/>
              <a:gdLst/>
              <a:ahLst/>
              <a:cxnLst/>
              <a:rect l="l" t="t" r="r" b="b"/>
              <a:pathLst>
                <a:path w="8833485">
                  <a:moveTo>
                    <a:pt x="0" y="0"/>
                  </a:moveTo>
                  <a:lnTo>
                    <a:pt x="8833104" y="0"/>
                  </a:lnTo>
                </a:path>
              </a:pathLst>
            </a:custGeom>
            <a:ln w="12700">
              <a:solidFill>
                <a:srgbClr val="7A9799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95400" y="22859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95"/>
                  </a:lnTo>
                  <a:lnTo>
                    <a:pt x="575564" y="164757"/>
                  </a:lnTo>
                  <a:lnTo>
                    <a:pt x="550773" y="124828"/>
                  </a:lnTo>
                  <a:lnTo>
                    <a:pt x="520293" y="89306"/>
                  </a:lnTo>
                  <a:lnTo>
                    <a:pt x="484784" y="58839"/>
                  </a:lnTo>
                  <a:lnTo>
                    <a:pt x="444842" y="34036"/>
                  </a:lnTo>
                  <a:lnTo>
                    <a:pt x="401116" y="15557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70" y="15557"/>
                  </a:lnTo>
                  <a:lnTo>
                    <a:pt x="164744" y="34036"/>
                  </a:lnTo>
                  <a:lnTo>
                    <a:pt x="124802" y="58839"/>
                  </a:lnTo>
                  <a:lnTo>
                    <a:pt x="89293" y="89306"/>
                  </a:lnTo>
                  <a:lnTo>
                    <a:pt x="58813" y="124828"/>
                  </a:lnTo>
                  <a:lnTo>
                    <a:pt x="34023" y="164757"/>
                  </a:lnTo>
                  <a:lnTo>
                    <a:pt x="15532" y="208495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32" y="401129"/>
                  </a:lnTo>
                  <a:lnTo>
                    <a:pt x="34023" y="444855"/>
                  </a:lnTo>
                  <a:lnTo>
                    <a:pt x="58813" y="484784"/>
                  </a:lnTo>
                  <a:lnTo>
                    <a:pt x="89293" y="520306"/>
                  </a:lnTo>
                  <a:lnTo>
                    <a:pt x="124802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04" y="594055"/>
                  </a:lnTo>
                  <a:lnTo>
                    <a:pt x="444842" y="575576"/>
                  </a:lnTo>
                  <a:lnTo>
                    <a:pt x="484771" y="550773"/>
                  </a:lnTo>
                  <a:lnTo>
                    <a:pt x="520293" y="520306"/>
                  </a:lnTo>
                  <a:lnTo>
                    <a:pt x="550760" y="484784"/>
                  </a:lnTo>
                  <a:lnTo>
                    <a:pt x="575564" y="444855"/>
                  </a:lnTo>
                  <a:lnTo>
                    <a:pt x="594042" y="401129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64488" y="297942"/>
              <a:ext cx="471805" cy="471170"/>
            </a:xfrm>
            <a:custGeom>
              <a:avLst/>
              <a:gdLst/>
              <a:ahLst/>
              <a:cxnLst/>
              <a:rect l="l" t="t" r="r" b="b"/>
              <a:pathLst>
                <a:path w="471805" h="471170">
                  <a:moveTo>
                    <a:pt x="234442" y="0"/>
                  </a:moveTo>
                  <a:lnTo>
                    <a:pt x="187071" y="5079"/>
                  </a:lnTo>
                  <a:lnTo>
                    <a:pt x="142875" y="19050"/>
                  </a:lnTo>
                  <a:lnTo>
                    <a:pt x="102997" y="41909"/>
                  </a:lnTo>
                  <a:lnTo>
                    <a:pt x="68199" y="69849"/>
                  </a:lnTo>
                  <a:lnTo>
                    <a:pt x="39624" y="105409"/>
                  </a:lnTo>
                  <a:lnTo>
                    <a:pt x="18161" y="146049"/>
                  </a:lnTo>
                  <a:lnTo>
                    <a:pt x="4571" y="190499"/>
                  </a:lnTo>
                  <a:lnTo>
                    <a:pt x="0" y="237489"/>
                  </a:lnTo>
                  <a:lnTo>
                    <a:pt x="1396" y="261619"/>
                  </a:lnTo>
                  <a:lnTo>
                    <a:pt x="11049" y="307339"/>
                  </a:lnTo>
                  <a:lnTo>
                    <a:pt x="29083" y="349249"/>
                  </a:lnTo>
                  <a:lnTo>
                    <a:pt x="54609" y="387349"/>
                  </a:lnTo>
                  <a:lnTo>
                    <a:pt x="86740" y="419099"/>
                  </a:lnTo>
                  <a:lnTo>
                    <a:pt x="124459" y="444499"/>
                  </a:lnTo>
                  <a:lnTo>
                    <a:pt x="166878" y="461009"/>
                  </a:lnTo>
                  <a:lnTo>
                    <a:pt x="212978" y="471169"/>
                  </a:lnTo>
                  <a:lnTo>
                    <a:pt x="236981" y="471169"/>
                  </a:lnTo>
                  <a:lnTo>
                    <a:pt x="261112" y="469899"/>
                  </a:lnTo>
                  <a:lnTo>
                    <a:pt x="284353" y="467359"/>
                  </a:lnTo>
                  <a:lnTo>
                    <a:pt x="306959" y="461009"/>
                  </a:lnTo>
                  <a:lnTo>
                    <a:pt x="322471" y="454659"/>
                  </a:lnTo>
                  <a:lnTo>
                    <a:pt x="236093" y="454659"/>
                  </a:lnTo>
                  <a:lnTo>
                    <a:pt x="213740" y="453389"/>
                  </a:lnTo>
                  <a:lnTo>
                    <a:pt x="171069" y="444499"/>
                  </a:lnTo>
                  <a:lnTo>
                    <a:pt x="131825" y="429259"/>
                  </a:lnTo>
                  <a:lnTo>
                    <a:pt x="96900" y="405129"/>
                  </a:lnTo>
                  <a:lnTo>
                    <a:pt x="67183" y="375919"/>
                  </a:lnTo>
                  <a:lnTo>
                    <a:pt x="43561" y="340359"/>
                  </a:lnTo>
                  <a:lnTo>
                    <a:pt x="26924" y="302259"/>
                  </a:lnTo>
                  <a:lnTo>
                    <a:pt x="18034" y="259079"/>
                  </a:lnTo>
                  <a:lnTo>
                    <a:pt x="16954" y="237489"/>
                  </a:lnTo>
                  <a:lnTo>
                    <a:pt x="16958" y="234949"/>
                  </a:lnTo>
                  <a:lnTo>
                    <a:pt x="21336" y="191769"/>
                  </a:lnTo>
                  <a:lnTo>
                    <a:pt x="34036" y="151129"/>
                  </a:lnTo>
                  <a:lnTo>
                    <a:pt x="54102" y="114299"/>
                  </a:lnTo>
                  <a:lnTo>
                    <a:pt x="80772" y="81279"/>
                  </a:lnTo>
                  <a:lnTo>
                    <a:pt x="113156" y="54609"/>
                  </a:lnTo>
                  <a:lnTo>
                    <a:pt x="150240" y="34289"/>
                  </a:lnTo>
                  <a:lnTo>
                    <a:pt x="191262" y="21589"/>
                  </a:lnTo>
                  <a:lnTo>
                    <a:pt x="235331" y="17779"/>
                  </a:lnTo>
                  <a:lnTo>
                    <a:pt x="323269" y="17779"/>
                  </a:lnTo>
                  <a:lnTo>
                    <a:pt x="304545" y="10159"/>
                  </a:lnTo>
                  <a:lnTo>
                    <a:pt x="281939" y="5079"/>
                  </a:lnTo>
                  <a:lnTo>
                    <a:pt x="258445" y="1269"/>
                  </a:lnTo>
                  <a:lnTo>
                    <a:pt x="234442" y="0"/>
                  </a:lnTo>
                  <a:close/>
                </a:path>
                <a:path w="471805" h="471170">
                  <a:moveTo>
                    <a:pt x="323269" y="17779"/>
                  </a:moveTo>
                  <a:lnTo>
                    <a:pt x="235331" y="17779"/>
                  </a:lnTo>
                  <a:lnTo>
                    <a:pt x="257683" y="19050"/>
                  </a:lnTo>
                  <a:lnTo>
                    <a:pt x="279400" y="21589"/>
                  </a:lnTo>
                  <a:lnTo>
                    <a:pt x="320548" y="34289"/>
                  </a:lnTo>
                  <a:lnTo>
                    <a:pt x="357759" y="54609"/>
                  </a:lnTo>
                  <a:lnTo>
                    <a:pt x="390144" y="81279"/>
                  </a:lnTo>
                  <a:lnTo>
                    <a:pt x="416941" y="113029"/>
                  </a:lnTo>
                  <a:lnTo>
                    <a:pt x="437134" y="151129"/>
                  </a:lnTo>
                  <a:lnTo>
                    <a:pt x="449961" y="191769"/>
                  </a:lnTo>
                  <a:lnTo>
                    <a:pt x="454469" y="234949"/>
                  </a:lnTo>
                  <a:lnTo>
                    <a:pt x="454465" y="237489"/>
                  </a:lnTo>
                  <a:lnTo>
                    <a:pt x="450088" y="279399"/>
                  </a:lnTo>
                  <a:lnTo>
                    <a:pt x="437514" y="321309"/>
                  </a:lnTo>
                  <a:lnTo>
                    <a:pt x="417322" y="358139"/>
                  </a:lnTo>
                  <a:lnTo>
                    <a:pt x="390779" y="391159"/>
                  </a:lnTo>
                  <a:lnTo>
                    <a:pt x="358394" y="417829"/>
                  </a:lnTo>
                  <a:lnTo>
                    <a:pt x="321310" y="438149"/>
                  </a:lnTo>
                  <a:lnTo>
                    <a:pt x="280162" y="450849"/>
                  </a:lnTo>
                  <a:lnTo>
                    <a:pt x="236093" y="454659"/>
                  </a:lnTo>
                  <a:lnTo>
                    <a:pt x="322471" y="454659"/>
                  </a:lnTo>
                  <a:lnTo>
                    <a:pt x="368554" y="430529"/>
                  </a:lnTo>
                  <a:lnTo>
                    <a:pt x="403351" y="401319"/>
                  </a:lnTo>
                  <a:lnTo>
                    <a:pt x="431800" y="367029"/>
                  </a:lnTo>
                  <a:lnTo>
                    <a:pt x="453389" y="326389"/>
                  </a:lnTo>
                  <a:lnTo>
                    <a:pt x="466851" y="281939"/>
                  </a:lnTo>
                  <a:lnTo>
                    <a:pt x="471424" y="234949"/>
                  </a:lnTo>
                  <a:lnTo>
                    <a:pt x="470026" y="210819"/>
                  </a:lnTo>
                  <a:lnTo>
                    <a:pt x="460501" y="165099"/>
                  </a:lnTo>
                  <a:lnTo>
                    <a:pt x="442341" y="123189"/>
                  </a:lnTo>
                  <a:lnTo>
                    <a:pt x="416813" y="85089"/>
                  </a:lnTo>
                  <a:lnTo>
                    <a:pt x="384682" y="53339"/>
                  </a:lnTo>
                  <a:lnTo>
                    <a:pt x="347091" y="27939"/>
                  </a:lnTo>
                  <a:lnTo>
                    <a:pt x="326389" y="19050"/>
                  </a:lnTo>
                  <a:lnTo>
                    <a:pt x="323269" y="17779"/>
                  </a:lnTo>
                  <a:close/>
                </a:path>
                <a:path w="471805" h="471170">
                  <a:moveTo>
                    <a:pt x="236093" y="34289"/>
                  </a:moveTo>
                  <a:lnTo>
                    <a:pt x="195453" y="38100"/>
                  </a:lnTo>
                  <a:lnTo>
                    <a:pt x="157606" y="49529"/>
                  </a:lnTo>
                  <a:lnTo>
                    <a:pt x="123190" y="68579"/>
                  </a:lnTo>
                  <a:lnTo>
                    <a:pt x="93345" y="92709"/>
                  </a:lnTo>
                  <a:lnTo>
                    <a:pt x="68580" y="123189"/>
                  </a:lnTo>
                  <a:lnTo>
                    <a:pt x="49911" y="157479"/>
                  </a:lnTo>
                  <a:lnTo>
                    <a:pt x="38100" y="194309"/>
                  </a:lnTo>
                  <a:lnTo>
                    <a:pt x="33968" y="234949"/>
                  </a:lnTo>
                  <a:lnTo>
                    <a:pt x="33964" y="237489"/>
                  </a:lnTo>
                  <a:lnTo>
                    <a:pt x="34798" y="256539"/>
                  </a:lnTo>
                  <a:lnTo>
                    <a:pt x="42799" y="295909"/>
                  </a:lnTo>
                  <a:lnTo>
                    <a:pt x="58039" y="331469"/>
                  </a:lnTo>
                  <a:lnTo>
                    <a:pt x="79628" y="364489"/>
                  </a:lnTo>
                  <a:lnTo>
                    <a:pt x="107061" y="391159"/>
                  </a:lnTo>
                  <a:lnTo>
                    <a:pt x="139192" y="412749"/>
                  </a:lnTo>
                  <a:lnTo>
                    <a:pt x="175387" y="429259"/>
                  </a:lnTo>
                  <a:lnTo>
                    <a:pt x="214630" y="436879"/>
                  </a:lnTo>
                  <a:lnTo>
                    <a:pt x="235331" y="438149"/>
                  </a:lnTo>
                  <a:lnTo>
                    <a:pt x="255905" y="436879"/>
                  </a:lnTo>
                  <a:lnTo>
                    <a:pt x="275970" y="434339"/>
                  </a:lnTo>
                  <a:lnTo>
                    <a:pt x="295401" y="429259"/>
                  </a:lnTo>
                  <a:lnTo>
                    <a:pt x="313944" y="422909"/>
                  </a:lnTo>
                  <a:lnTo>
                    <a:pt x="318987" y="420369"/>
                  </a:lnTo>
                  <a:lnTo>
                    <a:pt x="215392" y="420369"/>
                  </a:lnTo>
                  <a:lnTo>
                    <a:pt x="179578" y="412749"/>
                  </a:lnTo>
                  <a:lnTo>
                    <a:pt x="131445" y="388619"/>
                  </a:lnTo>
                  <a:lnTo>
                    <a:pt x="92202" y="353059"/>
                  </a:lnTo>
                  <a:lnTo>
                    <a:pt x="64896" y="307339"/>
                  </a:lnTo>
                  <a:lnTo>
                    <a:pt x="51562" y="253999"/>
                  </a:lnTo>
                  <a:lnTo>
                    <a:pt x="50800" y="234949"/>
                  </a:lnTo>
                  <a:lnTo>
                    <a:pt x="51815" y="215899"/>
                  </a:lnTo>
                  <a:lnTo>
                    <a:pt x="65786" y="162559"/>
                  </a:lnTo>
                  <a:lnTo>
                    <a:pt x="93725" y="118109"/>
                  </a:lnTo>
                  <a:lnTo>
                    <a:pt x="133350" y="82549"/>
                  </a:lnTo>
                  <a:lnTo>
                    <a:pt x="181990" y="58419"/>
                  </a:lnTo>
                  <a:lnTo>
                    <a:pt x="236981" y="50800"/>
                  </a:lnTo>
                  <a:lnTo>
                    <a:pt x="314706" y="50800"/>
                  </a:lnTo>
                  <a:lnTo>
                    <a:pt x="296163" y="43179"/>
                  </a:lnTo>
                  <a:lnTo>
                    <a:pt x="276860" y="38100"/>
                  </a:lnTo>
                  <a:lnTo>
                    <a:pt x="256794" y="35559"/>
                  </a:lnTo>
                  <a:lnTo>
                    <a:pt x="236093" y="34289"/>
                  </a:lnTo>
                  <a:close/>
                </a:path>
                <a:path w="471805" h="471170">
                  <a:moveTo>
                    <a:pt x="314706" y="50800"/>
                  </a:moveTo>
                  <a:lnTo>
                    <a:pt x="236981" y="50800"/>
                  </a:lnTo>
                  <a:lnTo>
                    <a:pt x="256031" y="52069"/>
                  </a:lnTo>
                  <a:lnTo>
                    <a:pt x="274193" y="54609"/>
                  </a:lnTo>
                  <a:lnTo>
                    <a:pt x="324993" y="73659"/>
                  </a:lnTo>
                  <a:lnTo>
                    <a:pt x="367411" y="106679"/>
                  </a:lnTo>
                  <a:lnTo>
                    <a:pt x="399034" y="148589"/>
                  </a:lnTo>
                  <a:lnTo>
                    <a:pt x="417068" y="200659"/>
                  </a:lnTo>
                  <a:lnTo>
                    <a:pt x="420624" y="237489"/>
                  </a:lnTo>
                  <a:lnTo>
                    <a:pt x="419607" y="256539"/>
                  </a:lnTo>
                  <a:lnTo>
                    <a:pt x="405638" y="309879"/>
                  </a:lnTo>
                  <a:lnTo>
                    <a:pt x="377698" y="354329"/>
                  </a:lnTo>
                  <a:lnTo>
                    <a:pt x="338200" y="389889"/>
                  </a:lnTo>
                  <a:lnTo>
                    <a:pt x="289560" y="412749"/>
                  </a:lnTo>
                  <a:lnTo>
                    <a:pt x="253365" y="420369"/>
                  </a:lnTo>
                  <a:lnTo>
                    <a:pt x="318987" y="420369"/>
                  </a:lnTo>
                  <a:lnTo>
                    <a:pt x="363855" y="392429"/>
                  </a:lnTo>
                  <a:lnTo>
                    <a:pt x="391287" y="364489"/>
                  </a:lnTo>
                  <a:lnTo>
                    <a:pt x="413004" y="332739"/>
                  </a:lnTo>
                  <a:lnTo>
                    <a:pt x="428370" y="295909"/>
                  </a:lnTo>
                  <a:lnTo>
                    <a:pt x="436499" y="257809"/>
                  </a:lnTo>
                  <a:lnTo>
                    <a:pt x="437459" y="234949"/>
                  </a:lnTo>
                  <a:lnTo>
                    <a:pt x="436625" y="215899"/>
                  </a:lnTo>
                  <a:lnTo>
                    <a:pt x="428625" y="176529"/>
                  </a:lnTo>
                  <a:lnTo>
                    <a:pt x="413512" y="139699"/>
                  </a:lnTo>
                  <a:lnTo>
                    <a:pt x="391794" y="107949"/>
                  </a:lnTo>
                  <a:lnTo>
                    <a:pt x="364489" y="80009"/>
                  </a:lnTo>
                  <a:lnTo>
                    <a:pt x="332359" y="58419"/>
                  </a:lnTo>
                  <a:lnTo>
                    <a:pt x="314706" y="50800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9351" y="6388379"/>
              <a:ext cx="8833485" cy="309880"/>
            </a:xfrm>
            <a:custGeom>
              <a:avLst/>
              <a:gdLst/>
              <a:ahLst/>
              <a:cxnLst/>
              <a:rect l="l" t="t" r="r" b="b"/>
              <a:pathLst>
                <a:path w="8833485" h="309879">
                  <a:moveTo>
                    <a:pt x="8833104" y="0"/>
                  </a:moveTo>
                  <a:lnTo>
                    <a:pt x="0" y="0"/>
                  </a:lnTo>
                  <a:lnTo>
                    <a:pt x="0" y="309562"/>
                  </a:lnTo>
                  <a:lnTo>
                    <a:pt x="8833104" y="309562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59740" y="1122934"/>
            <a:ext cx="243586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>
                <a:solidFill>
                  <a:srgbClr val="FFFFFF"/>
                </a:solidFill>
                <a:latin typeface="Georgia"/>
                <a:cs typeface="Georgia"/>
              </a:rPr>
              <a:t>Key</a:t>
            </a:r>
            <a:r>
              <a:rPr sz="2800" b="1" spc="-7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en-US" sz="2800" b="1" spc="-70" dirty="0" smtClean="0">
                <a:solidFill>
                  <a:srgbClr val="FFFFFF"/>
                </a:solidFill>
                <a:latin typeface="Georgia"/>
                <a:cs typeface="Georgia"/>
              </a:rPr>
              <a:t> P</a:t>
            </a:r>
            <a:r>
              <a:rPr sz="2800" b="1" spc="-10" smtClean="0">
                <a:solidFill>
                  <a:srgbClr val="FFFFFF"/>
                </a:solidFill>
                <a:latin typeface="Georgia"/>
                <a:cs typeface="Georgia"/>
              </a:rPr>
              <a:t>oints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3540" y="1600200"/>
            <a:ext cx="5567680" cy="52289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3025">
              <a:lnSpc>
                <a:spcPct val="100000"/>
              </a:lnSpc>
              <a:spcBef>
                <a:spcPts val="95"/>
              </a:spcBef>
              <a:buSzPct val="84375"/>
              <a:buFont typeface="Wingdings"/>
              <a:buChar char=""/>
              <a:tabLst>
                <a:tab pos="213995" algn="l"/>
                <a:tab pos="1285240" algn="l"/>
              </a:tabLst>
            </a:pPr>
            <a:r>
              <a:rPr sz="2400" spc="-10" dirty="0">
                <a:latin typeface="Georgia"/>
                <a:cs typeface="Georgia"/>
              </a:rPr>
              <a:t>The teacher makes the classroom fully </a:t>
            </a:r>
            <a:r>
              <a:rPr sz="2400" spc="-5" dirty="0">
                <a:latin typeface="Georgia"/>
                <a:cs typeface="Georgia"/>
              </a:rPr>
              <a:t>attentive </a:t>
            </a:r>
            <a:r>
              <a:rPr sz="2400" spc="-10">
                <a:latin typeface="Georgia"/>
                <a:cs typeface="Georgia"/>
              </a:rPr>
              <a:t>before  </a:t>
            </a:r>
            <a:r>
              <a:rPr sz="2400" spc="-10" smtClean="0">
                <a:latin typeface="Georgia"/>
                <a:cs typeface="Georgia"/>
              </a:rPr>
              <a:t>reading</a:t>
            </a:r>
            <a:r>
              <a:rPr lang="en-US" sz="2400" spc="-10" dirty="0" smtClean="0">
                <a:latin typeface="Georgia"/>
                <a:cs typeface="Georgia"/>
              </a:rPr>
              <a:t> </a:t>
            </a:r>
            <a:r>
              <a:rPr sz="2400" spc="-5" smtClean="0">
                <a:latin typeface="Georgia"/>
                <a:cs typeface="Georgia"/>
              </a:rPr>
              <a:t>out </a:t>
            </a:r>
            <a:r>
              <a:rPr sz="2400" spc="-10" dirty="0">
                <a:latin typeface="Georgia"/>
                <a:cs typeface="Georgia"/>
              </a:rPr>
              <a:t>the </a:t>
            </a:r>
            <a:r>
              <a:rPr sz="2400" spc="-5" dirty="0">
                <a:latin typeface="Georgia"/>
                <a:cs typeface="Georgia"/>
              </a:rPr>
              <a:t>letter written </a:t>
            </a:r>
            <a:r>
              <a:rPr sz="2400" spc="-10" dirty="0">
                <a:latin typeface="Georgia"/>
                <a:cs typeface="Georgia"/>
              </a:rPr>
              <a:t>by </a:t>
            </a:r>
            <a:r>
              <a:rPr sz="2400" spc="-5" dirty="0">
                <a:latin typeface="Georgia"/>
                <a:cs typeface="Georgia"/>
              </a:rPr>
              <a:t>Wanda’s </a:t>
            </a:r>
            <a:r>
              <a:rPr sz="2400" spc="-10" dirty="0">
                <a:latin typeface="Georgia"/>
                <a:cs typeface="Georgia"/>
              </a:rPr>
              <a:t>father  </a:t>
            </a:r>
            <a:r>
              <a:rPr sz="2400" spc="-5" dirty="0">
                <a:latin typeface="Georgia"/>
                <a:cs typeface="Georgia"/>
              </a:rPr>
              <a:t>informing </a:t>
            </a:r>
            <a:r>
              <a:rPr sz="2400" spc="-10" dirty="0">
                <a:latin typeface="Georgia"/>
                <a:cs typeface="Georgia"/>
              </a:rPr>
              <a:t>them </a:t>
            </a:r>
            <a:r>
              <a:rPr sz="2400" spc="-5" dirty="0">
                <a:latin typeface="Georgia"/>
                <a:cs typeface="Georgia"/>
              </a:rPr>
              <a:t>about </a:t>
            </a:r>
            <a:r>
              <a:rPr sz="2400" spc="-10" dirty="0">
                <a:latin typeface="Georgia"/>
                <a:cs typeface="Georgia"/>
              </a:rPr>
              <a:t>absence </a:t>
            </a:r>
            <a:r>
              <a:rPr sz="2400" spc="-5" dirty="0">
                <a:latin typeface="Georgia"/>
                <a:cs typeface="Georgia"/>
              </a:rPr>
              <a:t>of Wanda and Jack </a:t>
            </a:r>
            <a:r>
              <a:rPr sz="2400" spc="-10" dirty="0">
                <a:latin typeface="Georgia"/>
                <a:cs typeface="Georgia"/>
              </a:rPr>
              <a:t>from their  school </a:t>
            </a:r>
            <a:r>
              <a:rPr sz="2400" spc="-5" dirty="0">
                <a:latin typeface="Georgia"/>
                <a:cs typeface="Georgia"/>
              </a:rPr>
              <a:t>for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good.</a:t>
            </a:r>
            <a:endParaRPr sz="2400">
              <a:latin typeface="Georgia"/>
              <a:cs typeface="Georgia"/>
            </a:endParaRPr>
          </a:p>
          <a:p>
            <a:pPr marL="12700" marR="29209">
              <a:lnSpc>
                <a:spcPct val="100000"/>
              </a:lnSpc>
              <a:spcBef>
                <a:spcPts val="1385"/>
              </a:spcBef>
              <a:buSzPct val="84375"/>
              <a:buFont typeface="Wingdings"/>
              <a:buChar char=""/>
              <a:tabLst>
                <a:tab pos="213995" algn="l"/>
                <a:tab pos="588010" algn="l"/>
              </a:tabLst>
            </a:pPr>
            <a:r>
              <a:rPr sz="2400" spc="-10" dirty="0">
                <a:latin typeface="Georgia"/>
                <a:cs typeface="Georgia"/>
              </a:rPr>
              <a:t>The </a:t>
            </a:r>
            <a:r>
              <a:rPr sz="2400" spc="-5" dirty="0">
                <a:latin typeface="Georgia"/>
                <a:cs typeface="Georgia"/>
              </a:rPr>
              <a:t>Petronski </a:t>
            </a:r>
            <a:r>
              <a:rPr sz="2400" spc="-10" dirty="0">
                <a:latin typeface="Georgia"/>
                <a:cs typeface="Georgia"/>
              </a:rPr>
              <a:t>family decides </a:t>
            </a:r>
            <a:r>
              <a:rPr sz="2400" spc="-5" dirty="0">
                <a:latin typeface="Georgia"/>
                <a:cs typeface="Georgia"/>
              </a:rPr>
              <a:t>to </a:t>
            </a:r>
            <a:r>
              <a:rPr sz="2400" spc="-10" dirty="0">
                <a:latin typeface="Georgia"/>
                <a:cs typeface="Georgia"/>
              </a:rPr>
              <a:t>settle </a:t>
            </a:r>
            <a:r>
              <a:rPr sz="2400" spc="-5" dirty="0">
                <a:latin typeface="Georgia"/>
                <a:cs typeface="Georgia"/>
              </a:rPr>
              <a:t>in a </a:t>
            </a:r>
            <a:r>
              <a:rPr sz="2400" spc="-10" dirty="0">
                <a:latin typeface="Georgia"/>
                <a:cs typeface="Georgia"/>
              </a:rPr>
              <a:t>big city </a:t>
            </a:r>
            <a:r>
              <a:rPr sz="2400" spc="-5" dirty="0">
                <a:latin typeface="Georgia"/>
                <a:cs typeface="Georgia"/>
              </a:rPr>
              <a:t>so </a:t>
            </a:r>
            <a:r>
              <a:rPr sz="2400" spc="-10" dirty="0">
                <a:latin typeface="Georgia"/>
                <a:cs typeface="Georgia"/>
              </a:rPr>
              <a:t>that  their	</a:t>
            </a:r>
            <a:r>
              <a:rPr sz="2400" spc="-5" dirty="0">
                <a:latin typeface="Georgia"/>
                <a:cs typeface="Georgia"/>
              </a:rPr>
              <a:t>children </a:t>
            </a:r>
            <a:r>
              <a:rPr sz="2400" spc="-10" dirty="0">
                <a:latin typeface="Georgia"/>
                <a:cs typeface="Georgia"/>
              </a:rPr>
              <a:t>don’t suffer from </a:t>
            </a:r>
            <a:r>
              <a:rPr sz="2400" spc="-5" dirty="0">
                <a:latin typeface="Georgia"/>
                <a:cs typeface="Georgia"/>
              </a:rPr>
              <a:t>funny pranks </a:t>
            </a:r>
            <a:r>
              <a:rPr sz="2400" spc="-10" dirty="0">
                <a:latin typeface="Georgia"/>
                <a:cs typeface="Georgia"/>
              </a:rPr>
              <a:t>played by their  </a:t>
            </a:r>
            <a:r>
              <a:rPr sz="2400" spc="-5" dirty="0">
                <a:latin typeface="Georgia"/>
                <a:cs typeface="Georgia"/>
              </a:rPr>
              <a:t>classmates.</a:t>
            </a:r>
            <a:endParaRPr sz="24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1390"/>
              </a:spcBef>
              <a:buSzPct val="84375"/>
              <a:buFont typeface="Wingdings"/>
              <a:buChar char=""/>
              <a:tabLst>
                <a:tab pos="213995" algn="l"/>
              </a:tabLst>
            </a:pPr>
            <a:r>
              <a:rPr sz="2400" spc="-10" dirty="0">
                <a:latin typeface="Georgia"/>
                <a:cs typeface="Georgia"/>
              </a:rPr>
              <a:t>The whole class </a:t>
            </a:r>
            <a:r>
              <a:rPr sz="2400" spc="-5" dirty="0">
                <a:latin typeface="Georgia"/>
                <a:cs typeface="Georgia"/>
              </a:rPr>
              <a:t>along </a:t>
            </a:r>
            <a:r>
              <a:rPr sz="2400" spc="-10" dirty="0">
                <a:latin typeface="Georgia"/>
                <a:cs typeface="Georgia"/>
              </a:rPr>
              <a:t>with the teacher </a:t>
            </a:r>
            <a:r>
              <a:rPr sz="2400" spc="-5" dirty="0">
                <a:latin typeface="Georgia"/>
                <a:cs typeface="Georgia"/>
              </a:rPr>
              <a:t>got </a:t>
            </a:r>
            <a:r>
              <a:rPr sz="2400" spc="-10" dirty="0">
                <a:latin typeface="Georgia"/>
                <a:cs typeface="Georgia"/>
              </a:rPr>
              <a:t>shocked with the  content </a:t>
            </a:r>
            <a:r>
              <a:rPr sz="2400" spc="-5" dirty="0">
                <a:latin typeface="Georgia"/>
                <a:cs typeface="Georgia"/>
              </a:rPr>
              <a:t>of </a:t>
            </a:r>
            <a:r>
              <a:rPr sz="2400" spc="-10" dirty="0">
                <a:latin typeface="Georgia"/>
                <a:cs typeface="Georgia"/>
              </a:rPr>
              <a:t>the letter sent by Mr</a:t>
            </a:r>
            <a:r>
              <a:rPr sz="2400" spc="-10">
                <a:latin typeface="Georgia"/>
                <a:cs typeface="Georgia"/>
              </a:rPr>
              <a:t>.</a:t>
            </a:r>
            <a:r>
              <a:rPr sz="2400" spc="114">
                <a:latin typeface="Georgia"/>
                <a:cs typeface="Georgia"/>
              </a:rPr>
              <a:t> </a:t>
            </a:r>
            <a:r>
              <a:rPr sz="2400" spc="-5" smtClean="0">
                <a:latin typeface="Georgia"/>
                <a:cs typeface="Georgia"/>
              </a:rPr>
              <a:t>Petronski</a:t>
            </a:r>
            <a:r>
              <a:rPr lang="en-US" sz="2400" spc="-5" dirty="0" smtClean="0">
                <a:latin typeface="Georgia"/>
                <a:cs typeface="Georgia"/>
              </a:rPr>
              <a:t>.</a:t>
            </a:r>
            <a:endParaRPr sz="2400">
              <a:latin typeface="Georgia"/>
              <a:cs typeface="Georgia"/>
            </a:endParaRPr>
          </a:p>
          <a:p>
            <a:pPr marL="12700" marR="114935">
              <a:lnSpc>
                <a:spcPct val="100000"/>
              </a:lnSpc>
              <a:spcBef>
                <a:spcPts val="1380"/>
              </a:spcBef>
              <a:buSzPct val="84375"/>
              <a:tabLst>
                <a:tab pos="213995" algn="l"/>
              </a:tabLst>
            </a:pPr>
            <a:endParaRPr sz="1600">
              <a:latin typeface="Georgia"/>
              <a:cs typeface="Georg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43600" y="1905000"/>
            <a:ext cx="2971800" cy="396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152400"/>
            <a:ext cx="8833485" cy="304800"/>
          </a:xfrm>
          <a:custGeom>
            <a:avLst/>
            <a:gdLst/>
            <a:ahLst/>
            <a:cxnLst/>
            <a:rect l="l" t="t" r="r" b="b"/>
            <a:pathLst>
              <a:path w="8833485" h="304800">
                <a:moveTo>
                  <a:pt x="8833104" y="0"/>
                </a:moveTo>
                <a:lnTo>
                  <a:pt x="0" y="0"/>
                </a:lnTo>
                <a:lnTo>
                  <a:pt x="0" y="304800"/>
                </a:lnTo>
                <a:lnTo>
                  <a:pt x="8833104" y="304800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97815" y="297816"/>
            <a:ext cx="8846185" cy="6560184"/>
            <a:chOff x="146050" y="146050"/>
            <a:chExt cx="8846185" cy="6560184"/>
          </a:xfrm>
        </p:grpSpPr>
        <p:sp>
          <p:nvSpPr>
            <p:cNvPr id="4" name="object 4"/>
            <p:cNvSpPr/>
            <p:nvPr/>
          </p:nvSpPr>
          <p:spPr>
            <a:xfrm>
              <a:off x="152400" y="609600"/>
              <a:ext cx="2743200" cy="5779135"/>
            </a:xfrm>
            <a:custGeom>
              <a:avLst/>
              <a:gdLst/>
              <a:ahLst/>
              <a:cxnLst/>
              <a:rect l="l" t="t" r="r" b="b"/>
              <a:pathLst>
                <a:path w="2743200" h="5779135">
                  <a:moveTo>
                    <a:pt x="0" y="5778779"/>
                  </a:moveTo>
                  <a:lnTo>
                    <a:pt x="2743200" y="5778779"/>
                  </a:lnTo>
                  <a:lnTo>
                    <a:pt x="2743200" y="0"/>
                  </a:lnTo>
                  <a:lnTo>
                    <a:pt x="0" y="0"/>
                  </a:lnTo>
                  <a:lnTo>
                    <a:pt x="0" y="5778779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2400" y="152400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12699">
              <a:solidFill>
                <a:srgbClr val="7A97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2400" y="533400"/>
              <a:ext cx="8833485" cy="0"/>
            </a:xfrm>
            <a:custGeom>
              <a:avLst/>
              <a:gdLst/>
              <a:ahLst/>
              <a:cxnLst/>
              <a:rect l="l" t="t" r="r" b="b"/>
              <a:pathLst>
                <a:path w="8833485">
                  <a:moveTo>
                    <a:pt x="0" y="0"/>
                  </a:moveTo>
                  <a:lnTo>
                    <a:pt x="8833104" y="0"/>
                  </a:lnTo>
                </a:path>
              </a:pathLst>
            </a:custGeom>
            <a:ln w="12700">
              <a:solidFill>
                <a:srgbClr val="7A9799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95400" y="22859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95"/>
                  </a:lnTo>
                  <a:lnTo>
                    <a:pt x="575564" y="164757"/>
                  </a:lnTo>
                  <a:lnTo>
                    <a:pt x="550773" y="124828"/>
                  </a:lnTo>
                  <a:lnTo>
                    <a:pt x="520293" y="89306"/>
                  </a:lnTo>
                  <a:lnTo>
                    <a:pt x="484784" y="58839"/>
                  </a:lnTo>
                  <a:lnTo>
                    <a:pt x="444842" y="34036"/>
                  </a:lnTo>
                  <a:lnTo>
                    <a:pt x="401116" y="15557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70" y="15557"/>
                  </a:lnTo>
                  <a:lnTo>
                    <a:pt x="164744" y="34036"/>
                  </a:lnTo>
                  <a:lnTo>
                    <a:pt x="124802" y="58839"/>
                  </a:lnTo>
                  <a:lnTo>
                    <a:pt x="89293" y="89306"/>
                  </a:lnTo>
                  <a:lnTo>
                    <a:pt x="58813" y="124828"/>
                  </a:lnTo>
                  <a:lnTo>
                    <a:pt x="34023" y="164757"/>
                  </a:lnTo>
                  <a:lnTo>
                    <a:pt x="15532" y="208495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32" y="401129"/>
                  </a:lnTo>
                  <a:lnTo>
                    <a:pt x="34023" y="444855"/>
                  </a:lnTo>
                  <a:lnTo>
                    <a:pt x="58813" y="484784"/>
                  </a:lnTo>
                  <a:lnTo>
                    <a:pt x="89293" y="520306"/>
                  </a:lnTo>
                  <a:lnTo>
                    <a:pt x="124802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04" y="594055"/>
                  </a:lnTo>
                  <a:lnTo>
                    <a:pt x="444842" y="575576"/>
                  </a:lnTo>
                  <a:lnTo>
                    <a:pt x="484771" y="550773"/>
                  </a:lnTo>
                  <a:lnTo>
                    <a:pt x="520293" y="520306"/>
                  </a:lnTo>
                  <a:lnTo>
                    <a:pt x="550760" y="484784"/>
                  </a:lnTo>
                  <a:lnTo>
                    <a:pt x="575564" y="444855"/>
                  </a:lnTo>
                  <a:lnTo>
                    <a:pt x="594042" y="401129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64488" y="297942"/>
              <a:ext cx="471805" cy="471170"/>
            </a:xfrm>
            <a:custGeom>
              <a:avLst/>
              <a:gdLst/>
              <a:ahLst/>
              <a:cxnLst/>
              <a:rect l="l" t="t" r="r" b="b"/>
              <a:pathLst>
                <a:path w="471805" h="471170">
                  <a:moveTo>
                    <a:pt x="234442" y="0"/>
                  </a:moveTo>
                  <a:lnTo>
                    <a:pt x="187071" y="5079"/>
                  </a:lnTo>
                  <a:lnTo>
                    <a:pt x="142875" y="19050"/>
                  </a:lnTo>
                  <a:lnTo>
                    <a:pt x="102997" y="41909"/>
                  </a:lnTo>
                  <a:lnTo>
                    <a:pt x="68199" y="69849"/>
                  </a:lnTo>
                  <a:lnTo>
                    <a:pt x="39624" y="105409"/>
                  </a:lnTo>
                  <a:lnTo>
                    <a:pt x="18161" y="146049"/>
                  </a:lnTo>
                  <a:lnTo>
                    <a:pt x="4571" y="190499"/>
                  </a:lnTo>
                  <a:lnTo>
                    <a:pt x="0" y="237489"/>
                  </a:lnTo>
                  <a:lnTo>
                    <a:pt x="1396" y="261619"/>
                  </a:lnTo>
                  <a:lnTo>
                    <a:pt x="11049" y="307339"/>
                  </a:lnTo>
                  <a:lnTo>
                    <a:pt x="29083" y="349249"/>
                  </a:lnTo>
                  <a:lnTo>
                    <a:pt x="54609" y="387349"/>
                  </a:lnTo>
                  <a:lnTo>
                    <a:pt x="86740" y="419099"/>
                  </a:lnTo>
                  <a:lnTo>
                    <a:pt x="124459" y="444499"/>
                  </a:lnTo>
                  <a:lnTo>
                    <a:pt x="166878" y="461009"/>
                  </a:lnTo>
                  <a:lnTo>
                    <a:pt x="212978" y="471169"/>
                  </a:lnTo>
                  <a:lnTo>
                    <a:pt x="236981" y="471169"/>
                  </a:lnTo>
                  <a:lnTo>
                    <a:pt x="261112" y="469899"/>
                  </a:lnTo>
                  <a:lnTo>
                    <a:pt x="284353" y="467359"/>
                  </a:lnTo>
                  <a:lnTo>
                    <a:pt x="306959" y="461009"/>
                  </a:lnTo>
                  <a:lnTo>
                    <a:pt x="322471" y="454659"/>
                  </a:lnTo>
                  <a:lnTo>
                    <a:pt x="236093" y="454659"/>
                  </a:lnTo>
                  <a:lnTo>
                    <a:pt x="213740" y="453389"/>
                  </a:lnTo>
                  <a:lnTo>
                    <a:pt x="171069" y="444499"/>
                  </a:lnTo>
                  <a:lnTo>
                    <a:pt x="131825" y="429259"/>
                  </a:lnTo>
                  <a:lnTo>
                    <a:pt x="96900" y="405129"/>
                  </a:lnTo>
                  <a:lnTo>
                    <a:pt x="67183" y="375919"/>
                  </a:lnTo>
                  <a:lnTo>
                    <a:pt x="43561" y="340359"/>
                  </a:lnTo>
                  <a:lnTo>
                    <a:pt x="26924" y="302259"/>
                  </a:lnTo>
                  <a:lnTo>
                    <a:pt x="18034" y="259079"/>
                  </a:lnTo>
                  <a:lnTo>
                    <a:pt x="16954" y="237489"/>
                  </a:lnTo>
                  <a:lnTo>
                    <a:pt x="16958" y="234949"/>
                  </a:lnTo>
                  <a:lnTo>
                    <a:pt x="21336" y="191769"/>
                  </a:lnTo>
                  <a:lnTo>
                    <a:pt x="34036" y="151129"/>
                  </a:lnTo>
                  <a:lnTo>
                    <a:pt x="54102" y="114299"/>
                  </a:lnTo>
                  <a:lnTo>
                    <a:pt x="80772" y="81279"/>
                  </a:lnTo>
                  <a:lnTo>
                    <a:pt x="113156" y="54609"/>
                  </a:lnTo>
                  <a:lnTo>
                    <a:pt x="150240" y="34289"/>
                  </a:lnTo>
                  <a:lnTo>
                    <a:pt x="191262" y="21589"/>
                  </a:lnTo>
                  <a:lnTo>
                    <a:pt x="235331" y="17779"/>
                  </a:lnTo>
                  <a:lnTo>
                    <a:pt x="323269" y="17779"/>
                  </a:lnTo>
                  <a:lnTo>
                    <a:pt x="304545" y="10159"/>
                  </a:lnTo>
                  <a:lnTo>
                    <a:pt x="281939" y="5079"/>
                  </a:lnTo>
                  <a:lnTo>
                    <a:pt x="258445" y="1269"/>
                  </a:lnTo>
                  <a:lnTo>
                    <a:pt x="234442" y="0"/>
                  </a:lnTo>
                  <a:close/>
                </a:path>
                <a:path w="471805" h="471170">
                  <a:moveTo>
                    <a:pt x="323269" y="17779"/>
                  </a:moveTo>
                  <a:lnTo>
                    <a:pt x="235331" y="17779"/>
                  </a:lnTo>
                  <a:lnTo>
                    <a:pt x="257683" y="19050"/>
                  </a:lnTo>
                  <a:lnTo>
                    <a:pt x="279400" y="21589"/>
                  </a:lnTo>
                  <a:lnTo>
                    <a:pt x="320548" y="34289"/>
                  </a:lnTo>
                  <a:lnTo>
                    <a:pt x="357759" y="54609"/>
                  </a:lnTo>
                  <a:lnTo>
                    <a:pt x="390144" y="81279"/>
                  </a:lnTo>
                  <a:lnTo>
                    <a:pt x="416941" y="113029"/>
                  </a:lnTo>
                  <a:lnTo>
                    <a:pt x="437134" y="151129"/>
                  </a:lnTo>
                  <a:lnTo>
                    <a:pt x="449961" y="191769"/>
                  </a:lnTo>
                  <a:lnTo>
                    <a:pt x="454469" y="234949"/>
                  </a:lnTo>
                  <a:lnTo>
                    <a:pt x="454465" y="237489"/>
                  </a:lnTo>
                  <a:lnTo>
                    <a:pt x="450088" y="279399"/>
                  </a:lnTo>
                  <a:lnTo>
                    <a:pt x="437514" y="321309"/>
                  </a:lnTo>
                  <a:lnTo>
                    <a:pt x="417322" y="358139"/>
                  </a:lnTo>
                  <a:lnTo>
                    <a:pt x="390779" y="391159"/>
                  </a:lnTo>
                  <a:lnTo>
                    <a:pt x="358394" y="417829"/>
                  </a:lnTo>
                  <a:lnTo>
                    <a:pt x="321310" y="438149"/>
                  </a:lnTo>
                  <a:lnTo>
                    <a:pt x="280162" y="450849"/>
                  </a:lnTo>
                  <a:lnTo>
                    <a:pt x="236093" y="454659"/>
                  </a:lnTo>
                  <a:lnTo>
                    <a:pt x="322471" y="454659"/>
                  </a:lnTo>
                  <a:lnTo>
                    <a:pt x="368554" y="430529"/>
                  </a:lnTo>
                  <a:lnTo>
                    <a:pt x="403351" y="401319"/>
                  </a:lnTo>
                  <a:lnTo>
                    <a:pt x="431800" y="367029"/>
                  </a:lnTo>
                  <a:lnTo>
                    <a:pt x="453389" y="326389"/>
                  </a:lnTo>
                  <a:lnTo>
                    <a:pt x="466851" y="281939"/>
                  </a:lnTo>
                  <a:lnTo>
                    <a:pt x="471424" y="234949"/>
                  </a:lnTo>
                  <a:lnTo>
                    <a:pt x="470026" y="210819"/>
                  </a:lnTo>
                  <a:lnTo>
                    <a:pt x="460501" y="165099"/>
                  </a:lnTo>
                  <a:lnTo>
                    <a:pt x="442341" y="123189"/>
                  </a:lnTo>
                  <a:lnTo>
                    <a:pt x="416813" y="85089"/>
                  </a:lnTo>
                  <a:lnTo>
                    <a:pt x="384682" y="53339"/>
                  </a:lnTo>
                  <a:lnTo>
                    <a:pt x="347091" y="27939"/>
                  </a:lnTo>
                  <a:lnTo>
                    <a:pt x="326389" y="19050"/>
                  </a:lnTo>
                  <a:lnTo>
                    <a:pt x="323269" y="17779"/>
                  </a:lnTo>
                  <a:close/>
                </a:path>
                <a:path w="471805" h="471170">
                  <a:moveTo>
                    <a:pt x="236093" y="34289"/>
                  </a:moveTo>
                  <a:lnTo>
                    <a:pt x="195453" y="38100"/>
                  </a:lnTo>
                  <a:lnTo>
                    <a:pt x="157606" y="49529"/>
                  </a:lnTo>
                  <a:lnTo>
                    <a:pt x="123190" y="68579"/>
                  </a:lnTo>
                  <a:lnTo>
                    <a:pt x="93345" y="92709"/>
                  </a:lnTo>
                  <a:lnTo>
                    <a:pt x="68580" y="123189"/>
                  </a:lnTo>
                  <a:lnTo>
                    <a:pt x="49911" y="157479"/>
                  </a:lnTo>
                  <a:lnTo>
                    <a:pt x="38100" y="194309"/>
                  </a:lnTo>
                  <a:lnTo>
                    <a:pt x="33968" y="234949"/>
                  </a:lnTo>
                  <a:lnTo>
                    <a:pt x="33964" y="237489"/>
                  </a:lnTo>
                  <a:lnTo>
                    <a:pt x="34798" y="256539"/>
                  </a:lnTo>
                  <a:lnTo>
                    <a:pt x="42799" y="295909"/>
                  </a:lnTo>
                  <a:lnTo>
                    <a:pt x="58039" y="331469"/>
                  </a:lnTo>
                  <a:lnTo>
                    <a:pt x="79628" y="364489"/>
                  </a:lnTo>
                  <a:lnTo>
                    <a:pt x="107061" y="391159"/>
                  </a:lnTo>
                  <a:lnTo>
                    <a:pt x="139192" y="412749"/>
                  </a:lnTo>
                  <a:lnTo>
                    <a:pt x="175387" y="429259"/>
                  </a:lnTo>
                  <a:lnTo>
                    <a:pt x="214630" y="436879"/>
                  </a:lnTo>
                  <a:lnTo>
                    <a:pt x="235331" y="438149"/>
                  </a:lnTo>
                  <a:lnTo>
                    <a:pt x="255905" y="436879"/>
                  </a:lnTo>
                  <a:lnTo>
                    <a:pt x="275970" y="434339"/>
                  </a:lnTo>
                  <a:lnTo>
                    <a:pt x="295401" y="429259"/>
                  </a:lnTo>
                  <a:lnTo>
                    <a:pt x="313944" y="422909"/>
                  </a:lnTo>
                  <a:lnTo>
                    <a:pt x="318987" y="420369"/>
                  </a:lnTo>
                  <a:lnTo>
                    <a:pt x="215392" y="420369"/>
                  </a:lnTo>
                  <a:lnTo>
                    <a:pt x="179578" y="412749"/>
                  </a:lnTo>
                  <a:lnTo>
                    <a:pt x="131445" y="388619"/>
                  </a:lnTo>
                  <a:lnTo>
                    <a:pt x="92202" y="353059"/>
                  </a:lnTo>
                  <a:lnTo>
                    <a:pt x="64896" y="307339"/>
                  </a:lnTo>
                  <a:lnTo>
                    <a:pt x="51562" y="253999"/>
                  </a:lnTo>
                  <a:lnTo>
                    <a:pt x="50800" y="234949"/>
                  </a:lnTo>
                  <a:lnTo>
                    <a:pt x="51815" y="215899"/>
                  </a:lnTo>
                  <a:lnTo>
                    <a:pt x="65786" y="162559"/>
                  </a:lnTo>
                  <a:lnTo>
                    <a:pt x="93725" y="118109"/>
                  </a:lnTo>
                  <a:lnTo>
                    <a:pt x="133350" y="82549"/>
                  </a:lnTo>
                  <a:lnTo>
                    <a:pt x="181990" y="58419"/>
                  </a:lnTo>
                  <a:lnTo>
                    <a:pt x="236981" y="50800"/>
                  </a:lnTo>
                  <a:lnTo>
                    <a:pt x="314706" y="50800"/>
                  </a:lnTo>
                  <a:lnTo>
                    <a:pt x="296163" y="43179"/>
                  </a:lnTo>
                  <a:lnTo>
                    <a:pt x="276860" y="38100"/>
                  </a:lnTo>
                  <a:lnTo>
                    <a:pt x="256794" y="35559"/>
                  </a:lnTo>
                  <a:lnTo>
                    <a:pt x="236093" y="34289"/>
                  </a:lnTo>
                  <a:close/>
                </a:path>
                <a:path w="471805" h="471170">
                  <a:moveTo>
                    <a:pt x="314706" y="50800"/>
                  </a:moveTo>
                  <a:lnTo>
                    <a:pt x="236981" y="50800"/>
                  </a:lnTo>
                  <a:lnTo>
                    <a:pt x="256031" y="52069"/>
                  </a:lnTo>
                  <a:lnTo>
                    <a:pt x="274193" y="54609"/>
                  </a:lnTo>
                  <a:lnTo>
                    <a:pt x="324993" y="73659"/>
                  </a:lnTo>
                  <a:lnTo>
                    <a:pt x="367411" y="106679"/>
                  </a:lnTo>
                  <a:lnTo>
                    <a:pt x="399034" y="148589"/>
                  </a:lnTo>
                  <a:lnTo>
                    <a:pt x="417068" y="200659"/>
                  </a:lnTo>
                  <a:lnTo>
                    <a:pt x="420624" y="237489"/>
                  </a:lnTo>
                  <a:lnTo>
                    <a:pt x="419607" y="256539"/>
                  </a:lnTo>
                  <a:lnTo>
                    <a:pt x="405638" y="309879"/>
                  </a:lnTo>
                  <a:lnTo>
                    <a:pt x="377698" y="354329"/>
                  </a:lnTo>
                  <a:lnTo>
                    <a:pt x="338200" y="389889"/>
                  </a:lnTo>
                  <a:lnTo>
                    <a:pt x="289560" y="412749"/>
                  </a:lnTo>
                  <a:lnTo>
                    <a:pt x="253365" y="420369"/>
                  </a:lnTo>
                  <a:lnTo>
                    <a:pt x="318987" y="420369"/>
                  </a:lnTo>
                  <a:lnTo>
                    <a:pt x="363855" y="392429"/>
                  </a:lnTo>
                  <a:lnTo>
                    <a:pt x="391287" y="364489"/>
                  </a:lnTo>
                  <a:lnTo>
                    <a:pt x="413004" y="332739"/>
                  </a:lnTo>
                  <a:lnTo>
                    <a:pt x="428370" y="295909"/>
                  </a:lnTo>
                  <a:lnTo>
                    <a:pt x="436499" y="257809"/>
                  </a:lnTo>
                  <a:lnTo>
                    <a:pt x="437459" y="234949"/>
                  </a:lnTo>
                  <a:lnTo>
                    <a:pt x="436625" y="215899"/>
                  </a:lnTo>
                  <a:lnTo>
                    <a:pt x="428625" y="176529"/>
                  </a:lnTo>
                  <a:lnTo>
                    <a:pt x="413512" y="139699"/>
                  </a:lnTo>
                  <a:lnTo>
                    <a:pt x="391794" y="107949"/>
                  </a:lnTo>
                  <a:lnTo>
                    <a:pt x="364489" y="80009"/>
                  </a:lnTo>
                  <a:lnTo>
                    <a:pt x="332359" y="58419"/>
                  </a:lnTo>
                  <a:lnTo>
                    <a:pt x="314706" y="50800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9351" y="6388379"/>
              <a:ext cx="8833485" cy="309880"/>
            </a:xfrm>
            <a:custGeom>
              <a:avLst/>
              <a:gdLst/>
              <a:ahLst/>
              <a:cxnLst/>
              <a:rect l="l" t="t" r="r" b="b"/>
              <a:pathLst>
                <a:path w="8833485" h="309879">
                  <a:moveTo>
                    <a:pt x="8833104" y="0"/>
                  </a:moveTo>
                  <a:lnTo>
                    <a:pt x="0" y="0"/>
                  </a:lnTo>
                  <a:lnTo>
                    <a:pt x="0" y="309562"/>
                  </a:lnTo>
                  <a:lnTo>
                    <a:pt x="8833104" y="309562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59740" y="1122934"/>
            <a:ext cx="235966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FFFF"/>
                </a:solidFill>
                <a:latin typeface="Georgia"/>
                <a:cs typeface="Georgia"/>
              </a:rPr>
              <a:t>Key</a:t>
            </a:r>
            <a:r>
              <a:rPr sz="2800" b="1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Georgia"/>
                <a:cs typeface="Georgia"/>
              </a:rPr>
              <a:t>Points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3540" y="1676400"/>
            <a:ext cx="5567680" cy="2407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14935">
              <a:lnSpc>
                <a:spcPct val="100000"/>
              </a:lnSpc>
              <a:spcBef>
                <a:spcPts val="1380"/>
              </a:spcBef>
              <a:buSzPct val="84375"/>
              <a:buFont typeface="Wingdings"/>
              <a:buChar char=""/>
              <a:tabLst>
                <a:tab pos="213995" algn="l"/>
              </a:tabLst>
            </a:pPr>
            <a:r>
              <a:rPr sz="2400" spc="-10" smtClean="0">
                <a:latin typeface="Georgia"/>
                <a:cs typeface="Georgia"/>
              </a:rPr>
              <a:t>The </a:t>
            </a:r>
            <a:r>
              <a:rPr sz="2400" spc="-10" dirty="0">
                <a:latin typeface="Georgia"/>
                <a:cs typeface="Georgia"/>
              </a:rPr>
              <a:t>entire class </a:t>
            </a:r>
            <a:r>
              <a:rPr sz="2400" spc="-5" dirty="0">
                <a:latin typeface="Georgia"/>
                <a:cs typeface="Georgia"/>
              </a:rPr>
              <a:t>got </a:t>
            </a:r>
            <a:r>
              <a:rPr sz="2400" spc="-10" dirty="0">
                <a:latin typeface="Georgia"/>
                <a:cs typeface="Georgia"/>
              </a:rPr>
              <a:t>tensed </a:t>
            </a:r>
            <a:r>
              <a:rPr sz="2400" spc="-5" dirty="0">
                <a:latin typeface="Georgia"/>
                <a:cs typeface="Georgia"/>
              </a:rPr>
              <a:t>and </a:t>
            </a:r>
            <a:r>
              <a:rPr sz="2400" spc="-10" dirty="0">
                <a:latin typeface="Georgia"/>
                <a:cs typeface="Georgia"/>
              </a:rPr>
              <a:t>they felt bad </a:t>
            </a:r>
            <a:r>
              <a:rPr sz="2400" spc="-5" dirty="0">
                <a:latin typeface="Georgia"/>
                <a:cs typeface="Georgia"/>
              </a:rPr>
              <a:t>about Wanda.  </a:t>
            </a:r>
            <a:r>
              <a:rPr sz="2400" spc="-10" dirty="0">
                <a:latin typeface="Georgia"/>
                <a:cs typeface="Georgia"/>
              </a:rPr>
              <a:t>Maddie </a:t>
            </a:r>
            <a:r>
              <a:rPr sz="2400" spc="-5" dirty="0">
                <a:latin typeface="Georgia"/>
                <a:cs typeface="Georgia"/>
              </a:rPr>
              <a:t>could </a:t>
            </a:r>
            <a:r>
              <a:rPr sz="2400" spc="-10" dirty="0">
                <a:latin typeface="Georgia"/>
                <a:cs typeface="Georgia"/>
              </a:rPr>
              <a:t>concentrate </a:t>
            </a:r>
            <a:r>
              <a:rPr sz="2400" spc="-5" dirty="0">
                <a:latin typeface="Georgia"/>
                <a:cs typeface="Georgia"/>
              </a:rPr>
              <a:t>on </a:t>
            </a:r>
            <a:r>
              <a:rPr sz="2400" spc="-10" dirty="0">
                <a:latin typeface="Georgia"/>
                <a:cs typeface="Georgia"/>
              </a:rPr>
              <a:t>her</a:t>
            </a:r>
            <a:r>
              <a:rPr sz="2400" spc="13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studies.</a:t>
            </a:r>
            <a:endParaRPr sz="2400">
              <a:latin typeface="Georgia"/>
              <a:cs typeface="Georgia"/>
            </a:endParaRPr>
          </a:p>
          <a:p>
            <a:pPr marL="213360" indent="-201295">
              <a:lnSpc>
                <a:spcPct val="100000"/>
              </a:lnSpc>
              <a:spcBef>
                <a:spcPts val="1385"/>
              </a:spcBef>
              <a:buSzPct val="84375"/>
              <a:buFont typeface="Wingdings"/>
              <a:buChar char=""/>
              <a:tabLst>
                <a:tab pos="213995" algn="l"/>
              </a:tabLst>
            </a:pPr>
            <a:r>
              <a:rPr sz="2400" spc="-5" dirty="0">
                <a:latin typeface="Georgia"/>
                <a:cs typeface="Georgia"/>
              </a:rPr>
              <a:t>She </a:t>
            </a:r>
            <a:r>
              <a:rPr sz="2400" spc="-10" dirty="0">
                <a:latin typeface="Georgia"/>
                <a:cs typeface="Georgia"/>
              </a:rPr>
              <a:t>felt </a:t>
            </a:r>
            <a:r>
              <a:rPr sz="2400" spc="-5" dirty="0">
                <a:latin typeface="Georgia"/>
                <a:cs typeface="Georgia"/>
              </a:rPr>
              <a:t>that </a:t>
            </a:r>
            <a:r>
              <a:rPr sz="2400" spc="-10" dirty="0">
                <a:latin typeface="Georgia"/>
                <a:cs typeface="Georgia"/>
              </a:rPr>
              <a:t>she </a:t>
            </a:r>
            <a:r>
              <a:rPr sz="2400" spc="-5" dirty="0">
                <a:latin typeface="Georgia"/>
                <a:cs typeface="Georgia"/>
              </a:rPr>
              <a:t>is </a:t>
            </a:r>
            <a:r>
              <a:rPr sz="2400" spc="-10" dirty="0">
                <a:latin typeface="Georgia"/>
                <a:cs typeface="Georgia"/>
              </a:rPr>
              <a:t>coward </a:t>
            </a:r>
            <a:r>
              <a:rPr sz="2400" spc="-5" dirty="0">
                <a:latin typeface="Georgia"/>
                <a:cs typeface="Georgia"/>
              </a:rPr>
              <a:t>and never </a:t>
            </a:r>
            <a:r>
              <a:rPr sz="2400" spc="-10" dirty="0">
                <a:latin typeface="Georgia"/>
                <a:cs typeface="Georgia"/>
              </a:rPr>
              <a:t>stopped </a:t>
            </a:r>
            <a:r>
              <a:rPr sz="2400" spc="-5" dirty="0">
                <a:latin typeface="Georgia"/>
                <a:cs typeface="Georgia"/>
              </a:rPr>
              <a:t>Peggy</a:t>
            </a:r>
            <a:r>
              <a:rPr sz="2400" spc="21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from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Georgia"/>
                <a:cs typeface="Georgia"/>
              </a:rPr>
              <a:t>making </a:t>
            </a:r>
            <a:r>
              <a:rPr sz="2400" spc="-10" dirty="0">
                <a:latin typeface="Georgia"/>
                <a:cs typeface="Georgia"/>
              </a:rPr>
              <a:t>fun </a:t>
            </a:r>
            <a:r>
              <a:rPr sz="2400" spc="-5">
                <a:latin typeface="Georgia"/>
                <a:cs typeface="Georgia"/>
              </a:rPr>
              <a:t>of</a:t>
            </a:r>
            <a:r>
              <a:rPr sz="2400" spc="45">
                <a:latin typeface="Georgia"/>
                <a:cs typeface="Georgia"/>
              </a:rPr>
              <a:t> </a:t>
            </a:r>
            <a:r>
              <a:rPr sz="2400" spc="-5" smtClean="0">
                <a:latin typeface="Georgia"/>
                <a:cs typeface="Georgia"/>
              </a:rPr>
              <a:t>Wanda</a:t>
            </a:r>
            <a:r>
              <a:rPr lang="en-US" sz="2400" spc="-5" dirty="0" smtClean="0">
                <a:latin typeface="Georgia"/>
                <a:cs typeface="Georgia"/>
              </a:rPr>
              <a:t>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43600" y="1905000"/>
            <a:ext cx="2971800" cy="396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381000" y="4114800"/>
            <a:ext cx="5334000" cy="248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SzPct val="78125"/>
              <a:buFont typeface="Wingdings"/>
              <a:buChar char=""/>
              <a:tabLst>
                <a:tab pos="167005" algn="l"/>
              </a:tabLst>
            </a:pPr>
            <a:r>
              <a:rPr lang="en-US" sz="2400" spc="-10" dirty="0" smtClean="0">
                <a:latin typeface="Georgia"/>
                <a:cs typeface="Georgia"/>
              </a:rPr>
              <a:t>She wanted </a:t>
            </a:r>
            <a:r>
              <a:rPr lang="en-US" sz="2400" spc="-5" dirty="0" smtClean="0">
                <a:latin typeface="Georgia"/>
                <a:cs typeface="Georgia"/>
              </a:rPr>
              <a:t>to meet Wanda. </a:t>
            </a:r>
            <a:r>
              <a:rPr lang="en-US" sz="2400" spc="-10" dirty="0" smtClean="0">
                <a:latin typeface="Georgia"/>
                <a:cs typeface="Georgia"/>
              </a:rPr>
              <a:t>She </a:t>
            </a:r>
            <a:r>
              <a:rPr lang="en-US" sz="2400" spc="-5" dirty="0" smtClean="0">
                <a:latin typeface="Georgia"/>
                <a:cs typeface="Georgia"/>
              </a:rPr>
              <a:t>made up  </a:t>
            </a:r>
            <a:r>
              <a:rPr lang="en-US" sz="2400" spc="-10" dirty="0" smtClean="0">
                <a:latin typeface="Georgia"/>
                <a:cs typeface="Georgia"/>
              </a:rPr>
              <a:t>her </a:t>
            </a:r>
            <a:r>
              <a:rPr lang="en-US" sz="2400" spc="-5" dirty="0" smtClean="0">
                <a:latin typeface="Georgia"/>
                <a:cs typeface="Georgia"/>
              </a:rPr>
              <a:t>mind to go to her house and </a:t>
            </a:r>
            <a:r>
              <a:rPr lang="en-US" sz="2400" spc="-10" dirty="0" smtClean="0">
                <a:latin typeface="Georgia"/>
                <a:cs typeface="Georgia"/>
              </a:rPr>
              <a:t>tell her  that she </a:t>
            </a:r>
            <a:r>
              <a:rPr lang="en-US" sz="2400" spc="-5" dirty="0" smtClean="0">
                <a:latin typeface="Georgia"/>
                <a:cs typeface="Georgia"/>
              </a:rPr>
              <a:t>has </a:t>
            </a:r>
            <a:r>
              <a:rPr lang="en-US" sz="2400" spc="-10" dirty="0" smtClean="0">
                <a:latin typeface="Georgia"/>
                <a:cs typeface="Georgia"/>
              </a:rPr>
              <a:t>won the</a:t>
            </a:r>
            <a:r>
              <a:rPr lang="en-US" sz="2400" spc="80" dirty="0" smtClean="0">
                <a:latin typeface="Georgia"/>
                <a:cs typeface="Georgia"/>
              </a:rPr>
              <a:t> </a:t>
            </a:r>
            <a:r>
              <a:rPr lang="en-US" sz="2400" spc="-5" dirty="0" smtClean="0">
                <a:latin typeface="Georgia"/>
                <a:cs typeface="Georgia"/>
              </a:rPr>
              <a:t>prize.</a:t>
            </a:r>
            <a:endParaRPr lang="en-US" sz="2400" dirty="0" smtClean="0">
              <a:latin typeface="Georgia"/>
              <a:cs typeface="Georgia"/>
            </a:endParaRPr>
          </a:p>
          <a:p>
            <a:pPr marL="167005" indent="-154940">
              <a:lnSpc>
                <a:spcPct val="100000"/>
              </a:lnSpc>
              <a:spcBef>
                <a:spcPts val="1380"/>
              </a:spcBef>
              <a:buSzPct val="78125"/>
              <a:buFont typeface="Wingdings"/>
              <a:buChar char=""/>
              <a:tabLst>
                <a:tab pos="167640" algn="l"/>
              </a:tabLst>
            </a:pPr>
            <a:r>
              <a:rPr lang="en-US" sz="2400" spc="-5" dirty="0" smtClean="0">
                <a:latin typeface="Georgia"/>
                <a:cs typeface="Georgia"/>
              </a:rPr>
              <a:t>When </a:t>
            </a:r>
            <a:r>
              <a:rPr lang="en-US" sz="2400" spc="-10" dirty="0" smtClean="0">
                <a:latin typeface="Georgia"/>
                <a:cs typeface="Georgia"/>
              </a:rPr>
              <a:t>the school </a:t>
            </a:r>
            <a:r>
              <a:rPr lang="en-US" sz="2400" spc="-5" dirty="0" smtClean="0">
                <a:latin typeface="Georgia"/>
                <a:cs typeface="Georgia"/>
              </a:rPr>
              <a:t>was over Peggy</a:t>
            </a:r>
            <a:r>
              <a:rPr lang="en-US" sz="2400" spc="65" dirty="0" smtClean="0">
                <a:latin typeface="Georgia"/>
                <a:cs typeface="Georgia"/>
              </a:rPr>
              <a:t> </a:t>
            </a:r>
            <a:r>
              <a:rPr lang="en-US" sz="2400" spc="-5" dirty="0" smtClean="0">
                <a:latin typeface="Georgia"/>
                <a:cs typeface="Georgia"/>
              </a:rPr>
              <a:t>and</a:t>
            </a:r>
            <a:endParaRPr lang="en-US" sz="2400" dirty="0" smtClean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2400" spc="-10" dirty="0" err="1" smtClean="0">
                <a:latin typeface="Georgia"/>
                <a:cs typeface="Georgia"/>
              </a:rPr>
              <a:t>Maddie</a:t>
            </a:r>
            <a:r>
              <a:rPr lang="en-US" sz="2400" spc="-10" dirty="0" smtClean="0">
                <a:latin typeface="Georgia"/>
                <a:cs typeface="Georgia"/>
              </a:rPr>
              <a:t> went </a:t>
            </a:r>
            <a:r>
              <a:rPr lang="en-US" sz="2400" spc="-5" dirty="0" smtClean="0">
                <a:latin typeface="Georgia"/>
                <a:cs typeface="Georgia"/>
              </a:rPr>
              <a:t>to </a:t>
            </a:r>
            <a:r>
              <a:rPr lang="en-US" sz="2400" spc="-5" dirty="0" err="1" smtClean="0">
                <a:latin typeface="Georgia"/>
                <a:cs typeface="Georgia"/>
              </a:rPr>
              <a:t>Boggins</a:t>
            </a:r>
            <a:r>
              <a:rPr lang="en-US" sz="2400" spc="75" dirty="0" smtClean="0">
                <a:latin typeface="Georgia"/>
                <a:cs typeface="Georgia"/>
              </a:rPr>
              <a:t> </a:t>
            </a:r>
            <a:r>
              <a:rPr lang="en-US" sz="2400" spc="-5" dirty="0" smtClean="0">
                <a:latin typeface="Georgia"/>
                <a:cs typeface="Georgia"/>
              </a:rPr>
              <a:t>Heights.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533400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12700">
            <a:solidFill>
              <a:srgbClr val="7A979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" y="152400"/>
            <a:ext cx="8833485" cy="302260"/>
          </a:xfrm>
          <a:custGeom>
            <a:avLst/>
            <a:gdLst/>
            <a:ahLst/>
            <a:cxnLst/>
            <a:rect l="l" t="t" r="r" b="b"/>
            <a:pathLst>
              <a:path w="8833485" h="302259">
                <a:moveTo>
                  <a:pt x="8833104" y="0"/>
                </a:moveTo>
                <a:lnTo>
                  <a:pt x="0" y="0"/>
                </a:lnTo>
                <a:lnTo>
                  <a:pt x="0" y="301751"/>
                </a:lnTo>
                <a:lnTo>
                  <a:pt x="8833104" y="301751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46050" y="149097"/>
            <a:ext cx="8846185" cy="6560184"/>
            <a:chOff x="146050" y="149097"/>
            <a:chExt cx="8846185" cy="6560184"/>
          </a:xfrm>
        </p:grpSpPr>
        <p:sp>
          <p:nvSpPr>
            <p:cNvPr id="5" name="object 5"/>
            <p:cNvSpPr/>
            <p:nvPr/>
          </p:nvSpPr>
          <p:spPr>
            <a:xfrm>
              <a:off x="152400" y="609599"/>
              <a:ext cx="2743200" cy="5779135"/>
            </a:xfrm>
            <a:custGeom>
              <a:avLst/>
              <a:gdLst/>
              <a:ahLst/>
              <a:cxnLst/>
              <a:rect l="l" t="t" r="r" b="b"/>
              <a:pathLst>
                <a:path w="2743200" h="5779135">
                  <a:moveTo>
                    <a:pt x="0" y="5778779"/>
                  </a:moveTo>
                  <a:lnTo>
                    <a:pt x="2743200" y="5778779"/>
                  </a:lnTo>
                  <a:lnTo>
                    <a:pt x="2743200" y="0"/>
                  </a:lnTo>
                  <a:lnTo>
                    <a:pt x="0" y="0"/>
                  </a:lnTo>
                  <a:lnTo>
                    <a:pt x="0" y="5778779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2400" y="155447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12699">
              <a:solidFill>
                <a:srgbClr val="7A97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95400" y="22859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95"/>
                  </a:lnTo>
                  <a:lnTo>
                    <a:pt x="575564" y="164757"/>
                  </a:lnTo>
                  <a:lnTo>
                    <a:pt x="550773" y="124828"/>
                  </a:lnTo>
                  <a:lnTo>
                    <a:pt x="520293" y="89306"/>
                  </a:lnTo>
                  <a:lnTo>
                    <a:pt x="484784" y="58839"/>
                  </a:lnTo>
                  <a:lnTo>
                    <a:pt x="444842" y="34036"/>
                  </a:lnTo>
                  <a:lnTo>
                    <a:pt x="401116" y="15557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70" y="15557"/>
                  </a:lnTo>
                  <a:lnTo>
                    <a:pt x="164744" y="34036"/>
                  </a:lnTo>
                  <a:lnTo>
                    <a:pt x="124802" y="58839"/>
                  </a:lnTo>
                  <a:lnTo>
                    <a:pt x="89293" y="89306"/>
                  </a:lnTo>
                  <a:lnTo>
                    <a:pt x="58813" y="124828"/>
                  </a:lnTo>
                  <a:lnTo>
                    <a:pt x="34023" y="164757"/>
                  </a:lnTo>
                  <a:lnTo>
                    <a:pt x="15532" y="208495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32" y="401129"/>
                  </a:lnTo>
                  <a:lnTo>
                    <a:pt x="34023" y="444855"/>
                  </a:lnTo>
                  <a:lnTo>
                    <a:pt x="58813" y="484784"/>
                  </a:lnTo>
                  <a:lnTo>
                    <a:pt x="89293" y="520306"/>
                  </a:lnTo>
                  <a:lnTo>
                    <a:pt x="124802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04" y="594055"/>
                  </a:lnTo>
                  <a:lnTo>
                    <a:pt x="444842" y="575576"/>
                  </a:lnTo>
                  <a:lnTo>
                    <a:pt x="484771" y="550773"/>
                  </a:lnTo>
                  <a:lnTo>
                    <a:pt x="520293" y="520306"/>
                  </a:lnTo>
                  <a:lnTo>
                    <a:pt x="550760" y="484784"/>
                  </a:lnTo>
                  <a:lnTo>
                    <a:pt x="575564" y="444855"/>
                  </a:lnTo>
                  <a:lnTo>
                    <a:pt x="594042" y="401129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64488" y="297942"/>
              <a:ext cx="471805" cy="471170"/>
            </a:xfrm>
            <a:custGeom>
              <a:avLst/>
              <a:gdLst/>
              <a:ahLst/>
              <a:cxnLst/>
              <a:rect l="l" t="t" r="r" b="b"/>
              <a:pathLst>
                <a:path w="471805" h="471170">
                  <a:moveTo>
                    <a:pt x="234442" y="0"/>
                  </a:moveTo>
                  <a:lnTo>
                    <a:pt x="187071" y="5079"/>
                  </a:lnTo>
                  <a:lnTo>
                    <a:pt x="142875" y="19050"/>
                  </a:lnTo>
                  <a:lnTo>
                    <a:pt x="102997" y="41909"/>
                  </a:lnTo>
                  <a:lnTo>
                    <a:pt x="68199" y="69849"/>
                  </a:lnTo>
                  <a:lnTo>
                    <a:pt x="39624" y="105409"/>
                  </a:lnTo>
                  <a:lnTo>
                    <a:pt x="18161" y="146049"/>
                  </a:lnTo>
                  <a:lnTo>
                    <a:pt x="4571" y="190499"/>
                  </a:lnTo>
                  <a:lnTo>
                    <a:pt x="0" y="237489"/>
                  </a:lnTo>
                  <a:lnTo>
                    <a:pt x="1396" y="261619"/>
                  </a:lnTo>
                  <a:lnTo>
                    <a:pt x="11049" y="307339"/>
                  </a:lnTo>
                  <a:lnTo>
                    <a:pt x="29083" y="349249"/>
                  </a:lnTo>
                  <a:lnTo>
                    <a:pt x="54609" y="387349"/>
                  </a:lnTo>
                  <a:lnTo>
                    <a:pt x="86740" y="419099"/>
                  </a:lnTo>
                  <a:lnTo>
                    <a:pt x="124459" y="444499"/>
                  </a:lnTo>
                  <a:lnTo>
                    <a:pt x="166878" y="461009"/>
                  </a:lnTo>
                  <a:lnTo>
                    <a:pt x="212978" y="471169"/>
                  </a:lnTo>
                  <a:lnTo>
                    <a:pt x="236981" y="471169"/>
                  </a:lnTo>
                  <a:lnTo>
                    <a:pt x="261112" y="469899"/>
                  </a:lnTo>
                  <a:lnTo>
                    <a:pt x="284353" y="467359"/>
                  </a:lnTo>
                  <a:lnTo>
                    <a:pt x="306959" y="461009"/>
                  </a:lnTo>
                  <a:lnTo>
                    <a:pt x="322471" y="454659"/>
                  </a:lnTo>
                  <a:lnTo>
                    <a:pt x="236093" y="454659"/>
                  </a:lnTo>
                  <a:lnTo>
                    <a:pt x="213740" y="453389"/>
                  </a:lnTo>
                  <a:lnTo>
                    <a:pt x="171069" y="444499"/>
                  </a:lnTo>
                  <a:lnTo>
                    <a:pt x="131825" y="429259"/>
                  </a:lnTo>
                  <a:lnTo>
                    <a:pt x="96900" y="405129"/>
                  </a:lnTo>
                  <a:lnTo>
                    <a:pt x="67183" y="375919"/>
                  </a:lnTo>
                  <a:lnTo>
                    <a:pt x="43561" y="340359"/>
                  </a:lnTo>
                  <a:lnTo>
                    <a:pt x="26924" y="302259"/>
                  </a:lnTo>
                  <a:lnTo>
                    <a:pt x="18034" y="259079"/>
                  </a:lnTo>
                  <a:lnTo>
                    <a:pt x="16954" y="237489"/>
                  </a:lnTo>
                  <a:lnTo>
                    <a:pt x="16958" y="234949"/>
                  </a:lnTo>
                  <a:lnTo>
                    <a:pt x="21336" y="191769"/>
                  </a:lnTo>
                  <a:lnTo>
                    <a:pt x="34036" y="151129"/>
                  </a:lnTo>
                  <a:lnTo>
                    <a:pt x="54102" y="114299"/>
                  </a:lnTo>
                  <a:lnTo>
                    <a:pt x="80772" y="81279"/>
                  </a:lnTo>
                  <a:lnTo>
                    <a:pt x="113156" y="54609"/>
                  </a:lnTo>
                  <a:lnTo>
                    <a:pt x="150240" y="34289"/>
                  </a:lnTo>
                  <a:lnTo>
                    <a:pt x="191262" y="21589"/>
                  </a:lnTo>
                  <a:lnTo>
                    <a:pt x="235331" y="17779"/>
                  </a:lnTo>
                  <a:lnTo>
                    <a:pt x="323269" y="17779"/>
                  </a:lnTo>
                  <a:lnTo>
                    <a:pt x="304545" y="10159"/>
                  </a:lnTo>
                  <a:lnTo>
                    <a:pt x="281939" y="5079"/>
                  </a:lnTo>
                  <a:lnTo>
                    <a:pt x="258445" y="1269"/>
                  </a:lnTo>
                  <a:lnTo>
                    <a:pt x="234442" y="0"/>
                  </a:lnTo>
                  <a:close/>
                </a:path>
                <a:path w="471805" h="471170">
                  <a:moveTo>
                    <a:pt x="323269" y="17779"/>
                  </a:moveTo>
                  <a:lnTo>
                    <a:pt x="235331" y="17779"/>
                  </a:lnTo>
                  <a:lnTo>
                    <a:pt x="257683" y="19050"/>
                  </a:lnTo>
                  <a:lnTo>
                    <a:pt x="279400" y="21589"/>
                  </a:lnTo>
                  <a:lnTo>
                    <a:pt x="320548" y="34289"/>
                  </a:lnTo>
                  <a:lnTo>
                    <a:pt x="357759" y="54609"/>
                  </a:lnTo>
                  <a:lnTo>
                    <a:pt x="390144" y="81279"/>
                  </a:lnTo>
                  <a:lnTo>
                    <a:pt x="416941" y="113029"/>
                  </a:lnTo>
                  <a:lnTo>
                    <a:pt x="437134" y="151129"/>
                  </a:lnTo>
                  <a:lnTo>
                    <a:pt x="449961" y="191769"/>
                  </a:lnTo>
                  <a:lnTo>
                    <a:pt x="454469" y="234949"/>
                  </a:lnTo>
                  <a:lnTo>
                    <a:pt x="454465" y="237489"/>
                  </a:lnTo>
                  <a:lnTo>
                    <a:pt x="450088" y="279399"/>
                  </a:lnTo>
                  <a:lnTo>
                    <a:pt x="437514" y="321309"/>
                  </a:lnTo>
                  <a:lnTo>
                    <a:pt x="417322" y="358139"/>
                  </a:lnTo>
                  <a:lnTo>
                    <a:pt x="390779" y="391159"/>
                  </a:lnTo>
                  <a:lnTo>
                    <a:pt x="358394" y="417829"/>
                  </a:lnTo>
                  <a:lnTo>
                    <a:pt x="321310" y="438149"/>
                  </a:lnTo>
                  <a:lnTo>
                    <a:pt x="280162" y="450849"/>
                  </a:lnTo>
                  <a:lnTo>
                    <a:pt x="236093" y="454659"/>
                  </a:lnTo>
                  <a:lnTo>
                    <a:pt x="322471" y="454659"/>
                  </a:lnTo>
                  <a:lnTo>
                    <a:pt x="368554" y="430529"/>
                  </a:lnTo>
                  <a:lnTo>
                    <a:pt x="403351" y="401319"/>
                  </a:lnTo>
                  <a:lnTo>
                    <a:pt x="431800" y="367029"/>
                  </a:lnTo>
                  <a:lnTo>
                    <a:pt x="453389" y="326389"/>
                  </a:lnTo>
                  <a:lnTo>
                    <a:pt x="466851" y="281939"/>
                  </a:lnTo>
                  <a:lnTo>
                    <a:pt x="471424" y="234949"/>
                  </a:lnTo>
                  <a:lnTo>
                    <a:pt x="470026" y="210819"/>
                  </a:lnTo>
                  <a:lnTo>
                    <a:pt x="460501" y="165099"/>
                  </a:lnTo>
                  <a:lnTo>
                    <a:pt x="442341" y="123189"/>
                  </a:lnTo>
                  <a:lnTo>
                    <a:pt x="416813" y="85089"/>
                  </a:lnTo>
                  <a:lnTo>
                    <a:pt x="384682" y="53339"/>
                  </a:lnTo>
                  <a:lnTo>
                    <a:pt x="347091" y="27939"/>
                  </a:lnTo>
                  <a:lnTo>
                    <a:pt x="326389" y="19050"/>
                  </a:lnTo>
                  <a:lnTo>
                    <a:pt x="323269" y="17779"/>
                  </a:lnTo>
                  <a:close/>
                </a:path>
                <a:path w="471805" h="471170">
                  <a:moveTo>
                    <a:pt x="236093" y="34289"/>
                  </a:moveTo>
                  <a:lnTo>
                    <a:pt x="195453" y="38100"/>
                  </a:lnTo>
                  <a:lnTo>
                    <a:pt x="157606" y="49529"/>
                  </a:lnTo>
                  <a:lnTo>
                    <a:pt x="123190" y="68579"/>
                  </a:lnTo>
                  <a:lnTo>
                    <a:pt x="93345" y="92709"/>
                  </a:lnTo>
                  <a:lnTo>
                    <a:pt x="68580" y="123189"/>
                  </a:lnTo>
                  <a:lnTo>
                    <a:pt x="49911" y="157479"/>
                  </a:lnTo>
                  <a:lnTo>
                    <a:pt x="38100" y="194309"/>
                  </a:lnTo>
                  <a:lnTo>
                    <a:pt x="33968" y="234949"/>
                  </a:lnTo>
                  <a:lnTo>
                    <a:pt x="33964" y="237489"/>
                  </a:lnTo>
                  <a:lnTo>
                    <a:pt x="34798" y="256539"/>
                  </a:lnTo>
                  <a:lnTo>
                    <a:pt x="42799" y="295909"/>
                  </a:lnTo>
                  <a:lnTo>
                    <a:pt x="58039" y="331469"/>
                  </a:lnTo>
                  <a:lnTo>
                    <a:pt x="79628" y="364489"/>
                  </a:lnTo>
                  <a:lnTo>
                    <a:pt x="107061" y="391159"/>
                  </a:lnTo>
                  <a:lnTo>
                    <a:pt x="139192" y="412749"/>
                  </a:lnTo>
                  <a:lnTo>
                    <a:pt x="175387" y="429259"/>
                  </a:lnTo>
                  <a:lnTo>
                    <a:pt x="214630" y="436879"/>
                  </a:lnTo>
                  <a:lnTo>
                    <a:pt x="235331" y="438149"/>
                  </a:lnTo>
                  <a:lnTo>
                    <a:pt x="255905" y="436879"/>
                  </a:lnTo>
                  <a:lnTo>
                    <a:pt x="275970" y="434339"/>
                  </a:lnTo>
                  <a:lnTo>
                    <a:pt x="295401" y="429259"/>
                  </a:lnTo>
                  <a:lnTo>
                    <a:pt x="313944" y="422909"/>
                  </a:lnTo>
                  <a:lnTo>
                    <a:pt x="318987" y="420369"/>
                  </a:lnTo>
                  <a:lnTo>
                    <a:pt x="215392" y="420369"/>
                  </a:lnTo>
                  <a:lnTo>
                    <a:pt x="179578" y="412749"/>
                  </a:lnTo>
                  <a:lnTo>
                    <a:pt x="131445" y="388619"/>
                  </a:lnTo>
                  <a:lnTo>
                    <a:pt x="92202" y="353059"/>
                  </a:lnTo>
                  <a:lnTo>
                    <a:pt x="64896" y="307339"/>
                  </a:lnTo>
                  <a:lnTo>
                    <a:pt x="51562" y="253999"/>
                  </a:lnTo>
                  <a:lnTo>
                    <a:pt x="50800" y="234949"/>
                  </a:lnTo>
                  <a:lnTo>
                    <a:pt x="51815" y="215899"/>
                  </a:lnTo>
                  <a:lnTo>
                    <a:pt x="65786" y="162559"/>
                  </a:lnTo>
                  <a:lnTo>
                    <a:pt x="93725" y="118109"/>
                  </a:lnTo>
                  <a:lnTo>
                    <a:pt x="133350" y="82549"/>
                  </a:lnTo>
                  <a:lnTo>
                    <a:pt x="181990" y="58419"/>
                  </a:lnTo>
                  <a:lnTo>
                    <a:pt x="236981" y="50800"/>
                  </a:lnTo>
                  <a:lnTo>
                    <a:pt x="314706" y="50800"/>
                  </a:lnTo>
                  <a:lnTo>
                    <a:pt x="296163" y="43179"/>
                  </a:lnTo>
                  <a:lnTo>
                    <a:pt x="276860" y="38100"/>
                  </a:lnTo>
                  <a:lnTo>
                    <a:pt x="256794" y="35559"/>
                  </a:lnTo>
                  <a:lnTo>
                    <a:pt x="236093" y="34289"/>
                  </a:lnTo>
                  <a:close/>
                </a:path>
                <a:path w="471805" h="471170">
                  <a:moveTo>
                    <a:pt x="314706" y="50800"/>
                  </a:moveTo>
                  <a:lnTo>
                    <a:pt x="236981" y="50800"/>
                  </a:lnTo>
                  <a:lnTo>
                    <a:pt x="256031" y="52069"/>
                  </a:lnTo>
                  <a:lnTo>
                    <a:pt x="274193" y="54609"/>
                  </a:lnTo>
                  <a:lnTo>
                    <a:pt x="324993" y="73659"/>
                  </a:lnTo>
                  <a:lnTo>
                    <a:pt x="367411" y="106679"/>
                  </a:lnTo>
                  <a:lnTo>
                    <a:pt x="399034" y="148589"/>
                  </a:lnTo>
                  <a:lnTo>
                    <a:pt x="417068" y="200659"/>
                  </a:lnTo>
                  <a:lnTo>
                    <a:pt x="420624" y="237489"/>
                  </a:lnTo>
                  <a:lnTo>
                    <a:pt x="419607" y="256539"/>
                  </a:lnTo>
                  <a:lnTo>
                    <a:pt x="405638" y="309879"/>
                  </a:lnTo>
                  <a:lnTo>
                    <a:pt x="377698" y="354329"/>
                  </a:lnTo>
                  <a:lnTo>
                    <a:pt x="338200" y="389889"/>
                  </a:lnTo>
                  <a:lnTo>
                    <a:pt x="289560" y="412749"/>
                  </a:lnTo>
                  <a:lnTo>
                    <a:pt x="253365" y="420369"/>
                  </a:lnTo>
                  <a:lnTo>
                    <a:pt x="318987" y="420369"/>
                  </a:lnTo>
                  <a:lnTo>
                    <a:pt x="363855" y="392429"/>
                  </a:lnTo>
                  <a:lnTo>
                    <a:pt x="391287" y="364489"/>
                  </a:lnTo>
                  <a:lnTo>
                    <a:pt x="413004" y="332739"/>
                  </a:lnTo>
                  <a:lnTo>
                    <a:pt x="428370" y="295909"/>
                  </a:lnTo>
                  <a:lnTo>
                    <a:pt x="436499" y="257809"/>
                  </a:lnTo>
                  <a:lnTo>
                    <a:pt x="437459" y="234949"/>
                  </a:lnTo>
                  <a:lnTo>
                    <a:pt x="436625" y="215899"/>
                  </a:lnTo>
                  <a:lnTo>
                    <a:pt x="428625" y="176529"/>
                  </a:lnTo>
                  <a:lnTo>
                    <a:pt x="413512" y="139699"/>
                  </a:lnTo>
                  <a:lnTo>
                    <a:pt x="391794" y="107949"/>
                  </a:lnTo>
                  <a:lnTo>
                    <a:pt x="364489" y="80009"/>
                  </a:lnTo>
                  <a:lnTo>
                    <a:pt x="332359" y="58419"/>
                  </a:lnTo>
                  <a:lnTo>
                    <a:pt x="314706" y="50800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9351" y="6388379"/>
              <a:ext cx="8833485" cy="309880"/>
            </a:xfrm>
            <a:custGeom>
              <a:avLst/>
              <a:gdLst/>
              <a:ahLst/>
              <a:cxnLst/>
              <a:rect l="l" t="t" r="r" b="b"/>
              <a:pathLst>
                <a:path w="8833485" h="309879">
                  <a:moveTo>
                    <a:pt x="8833104" y="0"/>
                  </a:moveTo>
                  <a:lnTo>
                    <a:pt x="0" y="0"/>
                  </a:lnTo>
                  <a:lnTo>
                    <a:pt x="0" y="309562"/>
                  </a:lnTo>
                  <a:lnTo>
                    <a:pt x="8833104" y="309562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57200" y="914400"/>
            <a:ext cx="281686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b="1" spc="-5" dirty="0" smtClean="0">
                <a:solidFill>
                  <a:srgbClr val="FFFFFF"/>
                </a:solidFill>
              </a:rPr>
              <a:t>Key</a:t>
            </a:r>
            <a:r>
              <a:rPr lang="en-US" sz="2800" b="1" spc="-70" dirty="0" smtClean="0">
                <a:solidFill>
                  <a:srgbClr val="FFFFFF"/>
                </a:solidFill>
              </a:rPr>
              <a:t> </a:t>
            </a:r>
            <a:r>
              <a:rPr lang="en-US" sz="2800" b="1" spc="-10" dirty="0" smtClean="0">
                <a:solidFill>
                  <a:srgbClr val="FFFFFF"/>
                </a:solidFill>
              </a:rPr>
              <a:t>Points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6445" y="1828800"/>
            <a:ext cx="4291330" cy="28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9740" y="1398778"/>
            <a:ext cx="3898900" cy="44339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4295">
              <a:lnSpc>
                <a:spcPct val="100000"/>
              </a:lnSpc>
              <a:spcBef>
                <a:spcPts val="1390"/>
              </a:spcBef>
              <a:buSzPct val="78125"/>
              <a:buFont typeface="Wingdings"/>
              <a:buChar char=""/>
              <a:tabLst>
                <a:tab pos="213995" algn="l"/>
              </a:tabLst>
            </a:pPr>
            <a:r>
              <a:rPr sz="2400" spc="-5" smtClean="0">
                <a:latin typeface="Georgia"/>
                <a:cs typeface="Georgia"/>
              </a:rPr>
              <a:t>Both </a:t>
            </a:r>
            <a:r>
              <a:rPr sz="2400" spc="-10" dirty="0">
                <a:latin typeface="Georgia"/>
                <a:cs typeface="Georgia"/>
              </a:rPr>
              <a:t>the girls </a:t>
            </a:r>
            <a:r>
              <a:rPr sz="2400" spc="-5" dirty="0">
                <a:latin typeface="Georgia"/>
                <a:cs typeface="Georgia"/>
              </a:rPr>
              <a:t>found </a:t>
            </a:r>
            <a:r>
              <a:rPr sz="2400" spc="-10" dirty="0">
                <a:latin typeface="Georgia"/>
                <a:cs typeface="Georgia"/>
              </a:rPr>
              <a:t>her </a:t>
            </a:r>
            <a:r>
              <a:rPr sz="2400" spc="-5" dirty="0">
                <a:latin typeface="Georgia"/>
                <a:cs typeface="Georgia"/>
              </a:rPr>
              <a:t>house </a:t>
            </a:r>
            <a:r>
              <a:rPr sz="2400" spc="-10" dirty="0">
                <a:latin typeface="Georgia"/>
                <a:cs typeface="Georgia"/>
              </a:rPr>
              <a:t>but they  </a:t>
            </a:r>
            <a:r>
              <a:rPr sz="2400" spc="-5" dirty="0">
                <a:latin typeface="Georgia"/>
                <a:cs typeface="Georgia"/>
              </a:rPr>
              <a:t>could not meet </a:t>
            </a:r>
            <a:r>
              <a:rPr sz="2400" spc="-10" dirty="0">
                <a:latin typeface="Georgia"/>
                <a:cs typeface="Georgia"/>
              </a:rPr>
              <a:t>her </a:t>
            </a:r>
            <a:r>
              <a:rPr sz="2400" spc="-5" dirty="0">
                <a:latin typeface="Georgia"/>
                <a:cs typeface="Georgia"/>
              </a:rPr>
              <a:t>as </a:t>
            </a:r>
            <a:r>
              <a:rPr sz="2400" spc="-10" dirty="0">
                <a:latin typeface="Georgia"/>
                <a:cs typeface="Georgia"/>
              </a:rPr>
              <a:t>they </a:t>
            </a:r>
            <a:r>
              <a:rPr sz="2400" spc="-5" dirty="0">
                <a:latin typeface="Georgia"/>
                <a:cs typeface="Georgia"/>
              </a:rPr>
              <a:t>had </a:t>
            </a:r>
            <a:r>
              <a:rPr sz="2400" spc="-10" dirty="0">
                <a:latin typeface="Georgia"/>
                <a:cs typeface="Georgia"/>
              </a:rPr>
              <a:t>already left  the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place.</a:t>
            </a:r>
            <a:endParaRPr sz="2400">
              <a:latin typeface="Georgia"/>
              <a:cs typeface="Georgia"/>
            </a:endParaRPr>
          </a:p>
          <a:p>
            <a:pPr marL="12700" marR="179070">
              <a:lnSpc>
                <a:spcPct val="100000"/>
              </a:lnSpc>
              <a:spcBef>
                <a:spcPts val="1380"/>
              </a:spcBef>
              <a:buSzPct val="78125"/>
              <a:buFont typeface="Wingdings"/>
              <a:buChar char=""/>
              <a:tabLst>
                <a:tab pos="213995" algn="l"/>
              </a:tabLst>
            </a:pPr>
            <a:r>
              <a:rPr sz="2400" spc="-5" dirty="0">
                <a:latin typeface="Georgia"/>
                <a:cs typeface="Georgia"/>
              </a:rPr>
              <a:t>Peggie tried to </a:t>
            </a:r>
            <a:r>
              <a:rPr sz="2400" spc="-10" dirty="0">
                <a:latin typeface="Georgia"/>
                <a:cs typeface="Georgia"/>
              </a:rPr>
              <a:t>defend her </a:t>
            </a:r>
            <a:r>
              <a:rPr sz="2400" spc="-5" dirty="0">
                <a:latin typeface="Georgia"/>
                <a:cs typeface="Georgia"/>
              </a:rPr>
              <a:t>behavior </a:t>
            </a:r>
            <a:r>
              <a:rPr sz="2400" spc="-10" dirty="0">
                <a:latin typeface="Georgia"/>
                <a:cs typeface="Georgia"/>
              </a:rPr>
              <a:t>but  Maddie </a:t>
            </a:r>
            <a:r>
              <a:rPr sz="2400" spc="-5" dirty="0">
                <a:latin typeface="Georgia"/>
                <a:cs typeface="Georgia"/>
              </a:rPr>
              <a:t>is not</a:t>
            </a:r>
            <a:r>
              <a:rPr sz="2400" spc="5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satisfied.</a:t>
            </a:r>
            <a:endParaRPr sz="2400">
              <a:latin typeface="Georgia"/>
              <a:cs typeface="Georgia"/>
            </a:endParaRPr>
          </a:p>
          <a:p>
            <a:pPr marL="12700" marR="64769">
              <a:lnSpc>
                <a:spcPct val="100000"/>
              </a:lnSpc>
              <a:spcBef>
                <a:spcPts val="1380"/>
              </a:spcBef>
              <a:buSzPct val="78125"/>
              <a:buFont typeface="Wingdings"/>
              <a:buChar char=""/>
              <a:tabLst>
                <a:tab pos="167005" algn="l"/>
              </a:tabLst>
            </a:pPr>
            <a:r>
              <a:rPr sz="2400" spc="-10" dirty="0">
                <a:latin typeface="Georgia"/>
                <a:cs typeface="Georgia"/>
              </a:rPr>
              <a:t>On Saturday both </a:t>
            </a:r>
            <a:r>
              <a:rPr sz="2400" spc="-5" dirty="0">
                <a:latin typeface="Georgia"/>
                <a:cs typeface="Georgia"/>
              </a:rPr>
              <a:t>Peggie and </a:t>
            </a:r>
            <a:r>
              <a:rPr sz="2400" spc="-10" dirty="0">
                <a:latin typeface="Georgia"/>
                <a:cs typeface="Georgia"/>
              </a:rPr>
              <a:t>Maddie  wrote </a:t>
            </a:r>
            <a:r>
              <a:rPr sz="2400" spc="-5" dirty="0">
                <a:latin typeface="Georgia"/>
                <a:cs typeface="Georgia"/>
              </a:rPr>
              <a:t>a </a:t>
            </a:r>
            <a:r>
              <a:rPr sz="2400" spc="-10" dirty="0">
                <a:latin typeface="Georgia"/>
                <a:cs typeface="Georgia"/>
              </a:rPr>
              <a:t>letter </a:t>
            </a:r>
            <a:r>
              <a:rPr sz="2400" spc="-5" dirty="0">
                <a:latin typeface="Georgia"/>
                <a:cs typeface="Georgia"/>
              </a:rPr>
              <a:t>to Wanda </a:t>
            </a:r>
            <a:r>
              <a:rPr sz="2400" spc="-10" dirty="0">
                <a:latin typeface="Georgia"/>
                <a:cs typeface="Georgia"/>
              </a:rPr>
              <a:t>telling her she </a:t>
            </a:r>
            <a:r>
              <a:rPr sz="2400" spc="-5" dirty="0">
                <a:latin typeface="Georgia"/>
                <a:cs typeface="Georgia"/>
              </a:rPr>
              <a:t>had  </a:t>
            </a:r>
            <a:r>
              <a:rPr sz="2400" spc="-10" dirty="0">
                <a:latin typeface="Georgia"/>
                <a:cs typeface="Georgia"/>
              </a:rPr>
              <a:t>won the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10">
                <a:latin typeface="Georgia"/>
                <a:cs typeface="Georgia"/>
              </a:rPr>
              <a:t>contest</a:t>
            </a:r>
            <a:r>
              <a:rPr sz="2400" spc="-10" smtClean="0">
                <a:latin typeface="Georgia"/>
                <a:cs typeface="Georgia"/>
              </a:rPr>
              <a:t>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533400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12700">
            <a:solidFill>
              <a:srgbClr val="7A979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" y="152400"/>
            <a:ext cx="8833485" cy="302260"/>
          </a:xfrm>
          <a:custGeom>
            <a:avLst/>
            <a:gdLst/>
            <a:ahLst/>
            <a:cxnLst/>
            <a:rect l="l" t="t" r="r" b="b"/>
            <a:pathLst>
              <a:path w="8833485" h="302259">
                <a:moveTo>
                  <a:pt x="8833104" y="0"/>
                </a:moveTo>
                <a:lnTo>
                  <a:pt x="0" y="0"/>
                </a:lnTo>
                <a:lnTo>
                  <a:pt x="0" y="301751"/>
                </a:lnTo>
                <a:lnTo>
                  <a:pt x="8833104" y="301751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46050" y="149097"/>
            <a:ext cx="8846185" cy="6560184"/>
            <a:chOff x="146050" y="149097"/>
            <a:chExt cx="8846185" cy="6560184"/>
          </a:xfrm>
        </p:grpSpPr>
        <p:sp>
          <p:nvSpPr>
            <p:cNvPr id="5" name="object 5"/>
            <p:cNvSpPr/>
            <p:nvPr/>
          </p:nvSpPr>
          <p:spPr>
            <a:xfrm>
              <a:off x="152400" y="609599"/>
              <a:ext cx="2743200" cy="5779135"/>
            </a:xfrm>
            <a:custGeom>
              <a:avLst/>
              <a:gdLst/>
              <a:ahLst/>
              <a:cxnLst/>
              <a:rect l="l" t="t" r="r" b="b"/>
              <a:pathLst>
                <a:path w="2743200" h="5779135">
                  <a:moveTo>
                    <a:pt x="0" y="5778779"/>
                  </a:moveTo>
                  <a:lnTo>
                    <a:pt x="2743200" y="5778779"/>
                  </a:lnTo>
                  <a:lnTo>
                    <a:pt x="2743200" y="0"/>
                  </a:lnTo>
                  <a:lnTo>
                    <a:pt x="0" y="0"/>
                  </a:lnTo>
                  <a:lnTo>
                    <a:pt x="0" y="5778779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2400" y="155447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12699">
              <a:solidFill>
                <a:srgbClr val="7A97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95400" y="22859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95"/>
                  </a:lnTo>
                  <a:lnTo>
                    <a:pt x="575564" y="164757"/>
                  </a:lnTo>
                  <a:lnTo>
                    <a:pt x="550773" y="124828"/>
                  </a:lnTo>
                  <a:lnTo>
                    <a:pt x="520293" y="89306"/>
                  </a:lnTo>
                  <a:lnTo>
                    <a:pt x="484784" y="58839"/>
                  </a:lnTo>
                  <a:lnTo>
                    <a:pt x="444842" y="34036"/>
                  </a:lnTo>
                  <a:lnTo>
                    <a:pt x="401116" y="15557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70" y="15557"/>
                  </a:lnTo>
                  <a:lnTo>
                    <a:pt x="164744" y="34036"/>
                  </a:lnTo>
                  <a:lnTo>
                    <a:pt x="124802" y="58839"/>
                  </a:lnTo>
                  <a:lnTo>
                    <a:pt x="89293" y="89306"/>
                  </a:lnTo>
                  <a:lnTo>
                    <a:pt x="58813" y="124828"/>
                  </a:lnTo>
                  <a:lnTo>
                    <a:pt x="34023" y="164757"/>
                  </a:lnTo>
                  <a:lnTo>
                    <a:pt x="15532" y="208495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32" y="401129"/>
                  </a:lnTo>
                  <a:lnTo>
                    <a:pt x="34023" y="444855"/>
                  </a:lnTo>
                  <a:lnTo>
                    <a:pt x="58813" y="484784"/>
                  </a:lnTo>
                  <a:lnTo>
                    <a:pt x="89293" y="520306"/>
                  </a:lnTo>
                  <a:lnTo>
                    <a:pt x="124802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04" y="594055"/>
                  </a:lnTo>
                  <a:lnTo>
                    <a:pt x="444842" y="575576"/>
                  </a:lnTo>
                  <a:lnTo>
                    <a:pt x="484771" y="550773"/>
                  </a:lnTo>
                  <a:lnTo>
                    <a:pt x="520293" y="520306"/>
                  </a:lnTo>
                  <a:lnTo>
                    <a:pt x="550760" y="484784"/>
                  </a:lnTo>
                  <a:lnTo>
                    <a:pt x="575564" y="444855"/>
                  </a:lnTo>
                  <a:lnTo>
                    <a:pt x="594042" y="401129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64488" y="297942"/>
              <a:ext cx="471805" cy="471170"/>
            </a:xfrm>
            <a:custGeom>
              <a:avLst/>
              <a:gdLst/>
              <a:ahLst/>
              <a:cxnLst/>
              <a:rect l="l" t="t" r="r" b="b"/>
              <a:pathLst>
                <a:path w="471805" h="471170">
                  <a:moveTo>
                    <a:pt x="234442" y="0"/>
                  </a:moveTo>
                  <a:lnTo>
                    <a:pt x="187071" y="5079"/>
                  </a:lnTo>
                  <a:lnTo>
                    <a:pt x="142875" y="19050"/>
                  </a:lnTo>
                  <a:lnTo>
                    <a:pt x="102997" y="41909"/>
                  </a:lnTo>
                  <a:lnTo>
                    <a:pt x="68199" y="69849"/>
                  </a:lnTo>
                  <a:lnTo>
                    <a:pt x="39624" y="105409"/>
                  </a:lnTo>
                  <a:lnTo>
                    <a:pt x="18161" y="146049"/>
                  </a:lnTo>
                  <a:lnTo>
                    <a:pt x="4571" y="190499"/>
                  </a:lnTo>
                  <a:lnTo>
                    <a:pt x="0" y="237489"/>
                  </a:lnTo>
                  <a:lnTo>
                    <a:pt x="1396" y="261619"/>
                  </a:lnTo>
                  <a:lnTo>
                    <a:pt x="11049" y="307339"/>
                  </a:lnTo>
                  <a:lnTo>
                    <a:pt x="29083" y="349249"/>
                  </a:lnTo>
                  <a:lnTo>
                    <a:pt x="54609" y="387349"/>
                  </a:lnTo>
                  <a:lnTo>
                    <a:pt x="86740" y="419099"/>
                  </a:lnTo>
                  <a:lnTo>
                    <a:pt x="124459" y="444499"/>
                  </a:lnTo>
                  <a:lnTo>
                    <a:pt x="166878" y="461009"/>
                  </a:lnTo>
                  <a:lnTo>
                    <a:pt x="212978" y="471169"/>
                  </a:lnTo>
                  <a:lnTo>
                    <a:pt x="236981" y="471169"/>
                  </a:lnTo>
                  <a:lnTo>
                    <a:pt x="261112" y="469899"/>
                  </a:lnTo>
                  <a:lnTo>
                    <a:pt x="284353" y="467359"/>
                  </a:lnTo>
                  <a:lnTo>
                    <a:pt x="306959" y="461009"/>
                  </a:lnTo>
                  <a:lnTo>
                    <a:pt x="322471" y="454659"/>
                  </a:lnTo>
                  <a:lnTo>
                    <a:pt x="236093" y="454659"/>
                  </a:lnTo>
                  <a:lnTo>
                    <a:pt x="213740" y="453389"/>
                  </a:lnTo>
                  <a:lnTo>
                    <a:pt x="171069" y="444499"/>
                  </a:lnTo>
                  <a:lnTo>
                    <a:pt x="131825" y="429259"/>
                  </a:lnTo>
                  <a:lnTo>
                    <a:pt x="96900" y="405129"/>
                  </a:lnTo>
                  <a:lnTo>
                    <a:pt x="67183" y="375919"/>
                  </a:lnTo>
                  <a:lnTo>
                    <a:pt x="43561" y="340359"/>
                  </a:lnTo>
                  <a:lnTo>
                    <a:pt x="26924" y="302259"/>
                  </a:lnTo>
                  <a:lnTo>
                    <a:pt x="18034" y="259079"/>
                  </a:lnTo>
                  <a:lnTo>
                    <a:pt x="16954" y="237489"/>
                  </a:lnTo>
                  <a:lnTo>
                    <a:pt x="16958" y="234949"/>
                  </a:lnTo>
                  <a:lnTo>
                    <a:pt x="21336" y="191769"/>
                  </a:lnTo>
                  <a:lnTo>
                    <a:pt x="34036" y="151129"/>
                  </a:lnTo>
                  <a:lnTo>
                    <a:pt x="54102" y="114299"/>
                  </a:lnTo>
                  <a:lnTo>
                    <a:pt x="80772" y="81279"/>
                  </a:lnTo>
                  <a:lnTo>
                    <a:pt x="113156" y="54609"/>
                  </a:lnTo>
                  <a:lnTo>
                    <a:pt x="150240" y="34289"/>
                  </a:lnTo>
                  <a:lnTo>
                    <a:pt x="191262" y="21589"/>
                  </a:lnTo>
                  <a:lnTo>
                    <a:pt x="235331" y="17779"/>
                  </a:lnTo>
                  <a:lnTo>
                    <a:pt x="323269" y="17779"/>
                  </a:lnTo>
                  <a:lnTo>
                    <a:pt x="304545" y="10159"/>
                  </a:lnTo>
                  <a:lnTo>
                    <a:pt x="281939" y="5079"/>
                  </a:lnTo>
                  <a:lnTo>
                    <a:pt x="258445" y="1269"/>
                  </a:lnTo>
                  <a:lnTo>
                    <a:pt x="234442" y="0"/>
                  </a:lnTo>
                  <a:close/>
                </a:path>
                <a:path w="471805" h="471170">
                  <a:moveTo>
                    <a:pt x="323269" y="17779"/>
                  </a:moveTo>
                  <a:lnTo>
                    <a:pt x="235331" y="17779"/>
                  </a:lnTo>
                  <a:lnTo>
                    <a:pt x="257683" y="19050"/>
                  </a:lnTo>
                  <a:lnTo>
                    <a:pt x="279400" y="21589"/>
                  </a:lnTo>
                  <a:lnTo>
                    <a:pt x="320548" y="34289"/>
                  </a:lnTo>
                  <a:lnTo>
                    <a:pt x="357759" y="54609"/>
                  </a:lnTo>
                  <a:lnTo>
                    <a:pt x="390144" y="81279"/>
                  </a:lnTo>
                  <a:lnTo>
                    <a:pt x="416941" y="113029"/>
                  </a:lnTo>
                  <a:lnTo>
                    <a:pt x="437134" y="151129"/>
                  </a:lnTo>
                  <a:lnTo>
                    <a:pt x="449961" y="191769"/>
                  </a:lnTo>
                  <a:lnTo>
                    <a:pt x="454469" y="234949"/>
                  </a:lnTo>
                  <a:lnTo>
                    <a:pt x="454465" y="237489"/>
                  </a:lnTo>
                  <a:lnTo>
                    <a:pt x="450088" y="279399"/>
                  </a:lnTo>
                  <a:lnTo>
                    <a:pt x="437514" y="321309"/>
                  </a:lnTo>
                  <a:lnTo>
                    <a:pt x="417322" y="358139"/>
                  </a:lnTo>
                  <a:lnTo>
                    <a:pt x="390779" y="391159"/>
                  </a:lnTo>
                  <a:lnTo>
                    <a:pt x="358394" y="417829"/>
                  </a:lnTo>
                  <a:lnTo>
                    <a:pt x="321310" y="438149"/>
                  </a:lnTo>
                  <a:lnTo>
                    <a:pt x="280162" y="450849"/>
                  </a:lnTo>
                  <a:lnTo>
                    <a:pt x="236093" y="454659"/>
                  </a:lnTo>
                  <a:lnTo>
                    <a:pt x="322471" y="454659"/>
                  </a:lnTo>
                  <a:lnTo>
                    <a:pt x="368554" y="430529"/>
                  </a:lnTo>
                  <a:lnTo>
                    <a:pt x="403351" y="401319"/>
                  </a:lnTo>
                  <a:lnTo>
                    <a:pt x="431800" y="367029"/>
                  </a:lnTo>
                  <a:lnTo>
                    <a:pt x="453389" y="326389"/>
                  </a:lnTo>
                  <a:lnTo>
                    <a:pt x="466851" y="281939"/>
                  </a:lnTo>
                  <a:lnTo>
                    <a:pt x="471424" y="234949"/>
                  </a:lnTo>
                  <a:lnTo>
                    <a:pt x="470026" y="210819"/>
                  </a:lnTo>
                  <a:lnTo>
                    <a:pt x="460501" y="165099"/>
                  </a:lnTo>
                  <a:lnTo>
                    <a:pt x="442341" y="123189"/>
                  </a:lnTo>
                  <a:lnTo>
                    <a:pt x="416813" y="85089"/>
                  </a:lnTo>
                  <a:lnTo>
                    <a:pt x="384682" y="53339"/>
                  </a:lnTo>
                  <a:lnTo>
                    <a:pt x="347091" y="27939"/>
                  </a:lnTo>
                  <a:lnTo>
                    <a:pt x="326389" y="19050"/>
                  </a:lnTo>
                  <a:lnTo>
                    <a:pt x="323269" y="17779"/>
                  </a:lnTo>
                  <a:close/>
                </a:path>
                <a:path w="471805" h="471170">
                  <a:moveTo>
                    <a:pt x="236093" y="34289"/>
                  </a:moveTo>
                  <a:lnTo>
                    <a:pt x="195453" y="38100"/>
                  </a:lnTo>
                  <a:lnTo>
                    <a:pt x="157606" y="49529"/>
                  </a:lnTo>
                  <a:lnTo>
                    <a:pt x="123190" y="68579"/>
                  </a:lnTo>
                  <a:lnTo>
                    <a:pt x="93345" y="92709"/>
                  </a:lnTo>
                  <a:lnTo>
                    <a:pt x="68580" y="123189"/>
                  </a:lnTo>
                  <a:lnTo>
                    <a:pt x="49911" y="157479"/>
                  </a:lnTo>
                  <a:lnTo>
                    <a:pt x="38100" y="194309"/>
                  </a:lnTo>
                  <a:lnTo>
                    <a:pt x="33968" y="234949"/>
                  </a:lnTo>
                  <a:lnTo>
                    <a:pt x="33964" y="237489"/>
                  </a:lnTo>
                  <a:lnTo>
                    <a:pt x="34798" y="256539"/>
                  </a:lnTo>
                  <a:lnTo>
                    <a:pt x="42799" y="295909"/>
                  </a:lnTo>
                  <a:lnTo>
                    <a:pt x="58039" y="331469"/>
                  </a:lnTo>
                  <a:lnTo>
                    <a:pt x="79628" y="364489"/>
                  </a:lnTo>
                  <a:lnTo>
                    <a:pt x="107061" y="391159"/>
                  </a:lnTo>
                  <a:lnTo>
                    <a:pt x="139192" y="412749"/>
                  </a:lnTo>
                  <a:lnTo>
                    <a:pt x="175387" y="429259"/>
                  </a:lnTo>
                  <a:lnTo>
                    <a:pt x="214630" y="436879"/>
                  </a:lnTo>
                  <a:lnTo>
                    <a:pt x="235331" y="438149"/>
                  </a:lnTo>
                  <a:lnTo>
                    <a:pt x="255905" y="436879"/>
                  </a:lnTo>
                  <a:lnTo>
                    <a:pt x="275970" y="434339"/>
                  </a:lnTo>
                  <a:lnTo>
                    <a:pt x="295401" y="429259"/>
                  </a:lnTo>
                  <a:lnTo>
                    <a:pt x="313944" y="422909"/>
                  </a:lnTo>
                  <a:lnTo>
                    <a:pt x="318987" y="420369"/>
                  </a:lnTo>
                  <a:lnTo>
                    <a:pt x="215392" y="420369"/>
                  </a:lnTo>
                  <a:lnTo>
                    <a:pt x="179578" y="412749"/>
                  </a:lnTo>
                  <a:lnTo>
                    <a:pt x="131445" y="388619"/>
                  </a:lnTo>
                  <a:lnTo>
                    <a:pt x="92202" y="353059"/>
                  </a:lnTo>
                  <a:lnTo>
                    <a:pt x="64896" y="307339"/>
                  </a:lnTo>
                  <a:lnTo>
                    <a:pt x="51562" y="253999"/>
                  </a:lnTo>
                  <a:lnTo>
                    <a:pt x="50800" y="234949"/>
                  </a:lnTo>
                  <a:lnTo>
                    <a:pt x="51815" y="215899"/>
                  </a:lnTo>
                  <a:lnTo>
                    <a:pt x="65786" y="162559"/>
                  </a:lnTo>
                  <a:lnTo>
                    <a:pt x="93725" y="118109"/>
                  </a:lnTo>
                  <a:lnTo>
                    <a:pt x="133350" y="82549"/>
                  </a:lnTo>
                  <a:lnTo>
                    <a:pt x="181990" y="58419"/>
                  </a:lnTo>
                  <a:lnTo>
                    <a:pt x="236981" y="50800"/>
                  </a:lnTo>
                  <a:lnTo>
                    <a:pt x="314706" y="50800"/>
                  </a:lnTo>
                  <a:lnTo>
                    <a:pt x="296163" y="43179"/>
                  </a:lnTo>
                  <a:lnTo>
                    <a:pt x="276860" y="38100"/>
                  </a:lnTo>
                  <a:lnTo>
                    <a:pt x="256794" y="35559"/>
                  </a:lnTo>
                  <a:lnTo>
                    <a:pt x="236093" y="34289"/>
                  </a:lnTo>
                  <a:close/>
                </a:path>
                <a:path w="471805" h="471170">
                  <a:moveTo>
                    <a:pt x="314706" y="50800"/>
                  </a:moveTo>
                  <a:lnTo>
                    <a:pt x="236981" y="50800"/>
                  </a:lnTo>
                  <a:lnTo>
                    <a:pt x="256031" y="52069"/>
                  </a:lnTo>
                  <a:lnTo>
                    <a:pt x="274193" y="54609"/>
                  </a:lnTo>
                  <a:lnTo>
                    <a:pt x="324993" y="73659"/>
                  </a:lnTo>
                  <a:lnTo>
                    <a:pt x="367411" y="106679"/>
                  </a:lnTo>
                  <a:lnTo>
                    <a:pt x="399034" y="148589"/>
                  </a:lnTo>
                  <a:lnTo>
                    <a:pt x="417068" y="200659"/>
                  </a:lnTo>
                  <a:lnTo>
                    <a:pt x="420624" y="237489"/>
                  </a:lnTo>
                  <a:lnTo>
                    <a:pt x="419607" y="256539"/>
                  </a:lnTo>
                  <a:lnTo>
                    <a:pt x="405638" y="309879"/>
                  </a:lnTo>
                  <a:lnTo>
                    <a:pt x="377698" y="354329"/>
                  </a:lnTo>
                  <a:lnTo>
                    <a:pt x="338200" y="389889"/>
                  </a:lnTo>
                  <a:lnTo>
                    <a:pt x="289560" y="412749"/>
                  </a:lnTo>
                  <a:lnTo>
                    <a:pt x="253365" y="420369"/>
                  </a:lnTo>
                  <a:lnTo>
                    <a:pt x="318987" y="420369"/>
                  </a:lnTo>
                  <a:lnTo>
                    <a:pt x="363855" y="392429"/>
                  </a:lnTo>
                  <a:lnTo>
                    <a:pt x="391287" y="364489"/>
                  </a:lnTo>
                  <a:lnTo>
                    <a:pt x="413004" y="332739"/>
                  </a:lnTo>
                  <a:lnTo>
                    <a:pt x="428370" y="295909"/>
                  </a:lnTo>
                  <a:lnTo>
                    <a:pt x="436499" y="257809"/>
                  </a:lnTo>
                  <a:lnTo>
                    <a:pt x="437459" y="234949"/>
                  </a:lnTo>
                  <a:lnTo>
                    <a:pt x="436625" y="215899"/>
                  </a:lnTo>
                  <a:lnTo>
                    <a:pt x="428625" y="176529"/>
                  </a:lnTo>
                  <a:lnTo>
                    <a:pt x="413512" y="139699"/>
                  </a:lnTo>
                  <a:lnTo>
                    <a:pt x="391794" y="107949"/>
                  </a:lnTo>
                  <a:lnTo>
                    <a:pt x="364489" y="80009"/>
                  </a:lnTo>
                  <a:lnTo>
                    <a:pt x="332359" y="58419"/>
                  </a:lnTo>
                  <a:lnTo>
                    <a:pt x="314706" y="50800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9351" y="6388379"/>
              <a:ext cx="8833485" cy="309880"/>
            </a:xfrm>
            <a:custGeom>
              <a:avLst/>
              <a:gdLst/>
              <a:ahLst/>
              <a:cxnLst/>
              <a:rect l="l" t="t" r="r" b="b"/>
              <a:pathLst>
                <a:path w="8833485" h="309879">
                  <a:moveTo>
                    <a:pt x="8833104" y="0"/>
                  </a:moveTo>
                  <a:lnTo>
                    <a:pt x="0" y="0"/>
                  </a:lnTo>
                  <a:lnTo>
                    <a:pt x="0" y="309562"/>
                  </a:lnTo>
                  <a:lnTo>
                    <a:pt x="8833104" y="309562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59740" y="862329"/>
            <a:ext cx="243586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b="1" spc="-5" dirty="0" smtClean="0">
                <a:solidFill>
                  <a:srgbClr val="FFFFFF"/>
                </a:solidFill>
              </a:rPr>
              <a:t>Key</a:t>
            </a:r>
            <a:r>
              <a:rPr lang="en-US" sz="2400" b="1" spc="-70" dirty="0" smtClean="0">
                <a:solidFill>
                  <a:srgbClr val="FFFFFF"/>
                </a:solidFill>
              </a:rPr>
              <a:t> </a:t>
            </a:r>
            <a:r>
              <a:rPr lang="en-US" sz="2800" b="1" spc="-10" dirty="0" smtClean="0">
                <a:solidFill>
                  <a:srgbClr val="FFFFFF"/>
                </a:solidFill>
              </a:rPr>
              <a:t>Points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486400" y="1604517"/>
            <a:ext cx="3381375" cy="41866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28600" y="2051050"/>
            <a:ext cx="4822825" cy="97738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9525" algn="just">
              <a:lnSpc>
                <a:spcPct val="100000"/>
              </a:lnSpc>
              <a:spcBef>
                <a:spcPts val="95"/>
              </a:spcBef>
              <a:buSzPct val="78125"/>
              <a:buFont typeface="Wingdings"/>
              <a:buChar char=""/>
              <a:tabLst>
                <a:tab pos="167005" algn="l"/>
              </a:tabLst>
            </a:pPr>
            <a:r>
              <a:rPr sz="2400" spc="-5" dirty="0">
                <a:latin typeface="Georgia"/>
                <a:cs typeface="Georgia"/>
              </a:rPr>
              <a:t>It </a:t>
            </a:r>
            <a:r>
              <a:rPr sz="2400" spc="-10" dirty="0">
                <a:latin typeface="Georgia"/>
                <a:cs typeface="Georgia"/>
              </a:rPr>
              <a:t>was Christmas time when Miss Mason received </a:t>
            </a:r>
            <a:r>
              <a:rPr sz="2400" spc="-5" dirty="0">
                <a:latin typeface="Georgia"/>
                <a:cs typeface="Georgia"/>
              </a:rPr>
              <a:t>a  </a:t>
            </a:r>
            <a:r>
              <a:rPr sz="2400" spc="-10" dirty="0">
                <a:latin typeface="Georgia"/>
                <a:cs typeface="Georgia"/>
              </a:rPr>
              <a:t>letter from </a:t>
            </a:r>
            <a:r>
              <a:rPr sz="2400" spc="-5" dirty="0">
                <a:latin typeface="Georgia"/>
                <a:cs typeface="Georgia"/>
              </a:rPr>
              <a:t>Wanda. Wanda had written a </a:t>
            </a:r>
            <a:r>
              <a:rPr sz="2400" spc="-10" dirty="0">
                <a:latin typeface="Georgia"/>
                <a:cs typeface="Georgia"/>
              </a:rPr>
              <a:t>letter that  the girls </a:t>
            </a:r>
            <a:r>
              <a:rPr sz="2400" spc="-5" dirty="0">
                <a:latin typeface="Georgia"/>
                <a:cs typeface="Georgia"/>
              </a:rPr>
              <a:t>could </a:t>
            </a:r>
            <a:r>
              <a:rPr sz="2400" spc="-10" dirty="0">
                <a:latin typeface="Georgia"/>
                <a:cs typeface="Georgia"/>
              </a:rPr>
              <a:t>keep those </a:t>
            </a:r>
            <a:r>
              <a:rPr sz="2400" spc="-5" dirty="0">
                <a:latin typeface="Georgia"/>
                <a:cs typeface="Georgia"/>
              </a:rPr>
              <a:t>hundred </a:t>
            </a:r>
            <a:r>
              <a:rPr sz="2400" spc="-10" dirty="0">
                <a:latin typeface="Georgia"/>
                <a:cs typeface="Georgia"/>
              </a:rPr>
              <a:t>dresses because </a:t>
            </a:r>
            <a:r>
              <a:rPr sz="2400" spc="-5" dirty="0">
                <a:latin typeface="Georgia"/>
                <a:cs typeface="Georgia"/>
              </a:rPr>
              <a:t>in  </a:t>
            </a:r>
            <a:r>
              <a:rPr sz="2400" spc="-10" dirty="0">
                <a:latin typeface="Georgia"/>
                <a:cs typeface="Georgia"/>
              </a:rPr>
              <a:t>her </a:t>
            </a:r>
            <a:r>
              <a:rPr sz="2400" spc="-5" dirty="0">
                <a:latin typeface="Georgia"/>
                <a:cs typeface="Georgia"/>
              </a:rPr>
              <a:t>new house </a:t>
            </a:r>
            <a:r>
              <a:rPr sz="2400" spc="-10" dirty="0">
                <a:latin typeface="Georgia"/>
                <a:cs typeface="Georgia"/>
              </a:rPr>
              <a:t>she </a:t>
            </a:r>
            <a:r>
              <a:rPr sz="2400" spc="-5" dirty="0">
                <a:latin typeface="Georgia"/>
                <a:cs typeface="Georgia"/>
              </a:rPr>
              <a:t>had hundred new</a:t>
            </a:r>
            <a:r>
              <a:rPr sz="2400" spc="14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ones.</a:t>
            </a:r>
            <a:endParaRPr sz="2400">
              <a:latin typeface="Georgia"/>
              <a:cs typeface="Georgia"/>
            </a:endParaRPr>
          </a:p>
          <a:p>
            <a:pPr marL="12700" marR="721360">
              <a:lnSpc>
                <a:spcPct val="100000"/>
              </a:lnSpc>
              <a:spcBef>
                <a:spcPts val="1385"/>
              </a:spcBef>
              <a:buSzPct val="78125"/>
              <a:buFont typeface="Wingdings"/>
              <a:buChar char=""/>
              <a:tabLst>
                <a:tab pos="167005" algn="l"/>
              </a:tabLst>
            </a:pPr>
            <a:r>
              <a:rPr sz="2400" spc="-10" dirty="0">
                <a:latin typeface="Georgia"/>
                <a:cs typeface="Georgia"/>
              </a:rPr>
              <a:t>She </a:t>
            </a:r>
            <a:r>
              <a:rPr sz="2400" spc="-5" dirty="0">
                <a:latin typeface="Georgia"/>
                <a:cs typeface="Georgia"/>
              </a:rPr>
              <a:t>had </a:t>
            </a:r>
            <a:r>
              <a:rPr sz="2400" spc="-10" dirty="0">
                <a:latin typeface="Georgia"/>
                <a:cs typeface="Georgia"/>
              </a:rPr>
              <a:t>gifted special </a:t>
            </a:r>
            <a:r>
              <a:rPr sz="2400" spc="-5" dirty="0">
                <a:latin typeface="Georgia"/>
                <a:cs typeface="Georgia"/>
              </a:rPr>
              <a:t>drawing to Peggy and  </a:t>
            </a:r>
            <a:r>
              <a:rPr sz="2400" spc="-10" dirty="0">
                <a:latin typeface="Georgia"/>
                <a:cs typeface="Georgia"/>
              </a:rPr>
              <a:t>Maddie.</a:t>
            </a:r>
            <a:endParaRPr sz="2400">
              <a:latin typeface="Georgia"/>
              <a:cs typeface="Georgia"/>
            </a:endParaRPr>
          </a:p>
          <a:p>
            <a:pPr marL="12700" marR="177165">
              <a:lnSpc>
                <a:spcPct val="100000"/>
              </a:lnSpc>
              <a:spcBef>
                <a:spcPts val="1390"/>
              </a:spcBef>
              <a:buSzPct val="78125"/>
              <a:buFont typeface="Wingdings"/>
              <a:buChar char=""/>
              <a:tabLst>
                <a:tab pos="213995" algn="l"/>
              </a:tabLst>
            </a:pPr>
            <a:r>
              <a:rPr sz="2400" spc="-5" dirty="0">
                <a:latin typeface="Georgia"/>
                <a:cs typeface="Georgia"/>
              </a:rPr>
              <a:t>Maddie found </a:t>
            </a:r>
            <a:r>
              <a:rPr sz="2400" spc="-10" dirty="0">
                <a:latin typeface="Georgia"/>
                <a:cs typeface="Georgia"/>
              </a:rPr>
              <a:t>that the face </a:t>
            </a:r>
            <a:r>
              <a:rPr sz="2400" spc="-5" dirty="0">
                <a:latin typeface="Georgia"/>
                <a:cs typeface="Georgia"/>
              </a:rPr>
              <a:t>in </a:t>
            </a:r>
            <a:r>
              <a:rPr sz="2400" spc="-10" dirty="0">
                <a:latin typeface="Georgia"/>
                <a:cs typeface="Georgia"/>
              </a:rPr>
              <a:t>the </a:t>
            </a:r>
            <a:r>
              <a:rPr sz="2400" spc="-5" dirty="0">
                <a:latin typeface="Georgia"/>
                <a:cs typeface="Georgia"/>
              </a:rPr>
              <a:t>drawing </a:t>
            </a:r>
            <a:r>
              <a:rPr sz="2400" spc="-10" dirty="0">
                <a:latin typeface="Georgia"/>
                <a:cs typeface="Georgia"/>
              </a:rPr>
              <a:t>looked  like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her.</a:t>
            </a:r>
            <a:endParaRPr sz="2400">
              <a:latin typeface="Georgia"/>
              <a:cs typeface="Georgia"/>
            </a:endParaRPr>
          </a:p>
          <a:p>
            <a:pPr marL="166370" indent="-154305">
              <a:lnSpc>
                <a:spcPct val="100000"/>
              </a:lnSpc>
              <a:spcBef>
                <a:spcPts val="1380"/>
              </a:spcBef>
              <a:buSzPct val="78125"/>
              <a:buFont typeface="Wingdings"/>
              <a:buChar char=""/>
              <a:tabLst>
                <a:tab pos="167005" algn="l"/>
              </a:tabLst>
            </a:pPr>
            <a:r>
              <a:rPr sz="2400" spc="-10" dirty="0">
                <a:latin typeface="Georgia"/>
                <a:cs typeface="Georgia"/>
              </a:rPr>
              <a:t>She went </a:t>
            </a:r>
            <a:r>
              <a:rPr sz="2400" spc="-5" dirty="0">
                <a:latin typeface="Georgia"/>
                <a:cs typeface="Georgia"/>
              </a:rPr>
              <a:t>to Peggy’s house and saw </a:t>
            </a:r>
            <a:r>
              <a:rPr sz="2400" spc="-10" dirty="0">
                <a:latin typeface="Georgia"/>
                <a:cs typeface="Georgia"/>
              </a:rPr>
              <a:t>her </a:t>
            </a:r>
            <a:r>
              <a:rPr sz="2400" spc="-5" dirty="0">
                <a:latin typeface="Georgia"/>
                <a:cs typeface="Georgia"/>
              </a:rPr>
              <a:t>drawing</a:t>
            </a:r>
            <a:r>
              <a:rPr sz="2400" spc="15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too.</a:t>
            </a:r>
            <a:endParaRPr sz="2400">
              <a:latin typeface="Georgia"/>
              <a:cs typeface="Georgia"/>
            </a:endParaRPr>
          </a:p>
          <a:p>
            <a:pPr marL="12700" marR="136525" algn="just">
              <a:lnSpc>
                <a:spcPct val="100000"/>
              </a:lnSpc>
              <a:spcBef>
                <a:spcPts val="1380"/>
              </a:spcBef>
              <a:buSzPct val="78125"/>
              <a:buFont typeface="Wingdings"/>
              <a:buChar char=""/>
              <a:tabLst>
                <a:tab pos="167005" algn="l"/>
              </a:tabLst>
            </a:pPr>
            <a:r>
              <a:rPr sz="2400" spc="-10" dirty="0">
                <a:latin typeface="Georgia"/>
                <a:cs typeface="Georgia"/>
              </a:rPr>
              <a:t>She </a:t>
            </a:r>
            <a:r>
              <a:rPr sz="2400" spc="-5" dirty="0">
                <a:latin typeface="Georgia"/>
                <a:cs typeface="Georgia"/>
              </a:rPr>
              <a:t>made up </a:t>
            </a:r>
            <a:r>
              <a:rPr sz="2400" spc="-10" dirty="0">
                <a:latin typeface="Georgia"/>
                <a:cs typeface="Georgia"/>
              </a:rPr>
              <a:t>her </a:t>
            </a:r>
            <a:r>
              <a:rPr sz="2400" spc="-5" dirty="0">
                <a:latin typeface="Georgia"/>
                <a:cs typeface="Georgia"/>
              </a:rPr>
              <a:t>mind to go to her house and </a:t>
            </a:r>
            <a:r>
              <a:rPr sz="2400" spc="-10" dirty="0">
                <a:latin typeface="Georgia"/>
                <a:cs typeface="Georgia"/>
              </a:rPr>
              <a:t>tell  her that </a:t>
            </a:r>
            <a:r>
              <a:rPr sz="2400" spc="-5" dirty="0">
                <a:latin typeface="Georgia"/>
                <a:cs typeface="Georgia"/>
              </a:rPr>
              <a:t>found </a:t>
            </a:r>
            <a:r>
              <a:rPr sz="2400" spc="-10" dirty="0">
                <a:latin typeface="Georgia"/>
                <a:cs typeface="Georgia"/>
              </a:rPr>
              <a:t>that the face </a:t>
            </a:r>
            <a:r>
              <a:rPr sz="2400" spc="-5" dirty="0">
                <a:latin typeface="Georgia"/>
                <a:cs typeface="Georgia"/>
              </a:rPr>
              <a:t>and </a:t>
            </a:r>
            <a:r>
              <a:rPr sz="2400" spc="-10" dirty="0">
                <a:latin typeface="Georgia"/>
                <a:cs typeface="Georgia"/>
              </a:rPr>
              <a:t>head </a:t>
            </a:r>
            <a:r>
              <a:rPr sz="2400" spc="-5" dirty="0">
                <a:latin typeface="Georgia"/>
                <a:cs typeface="Georgia"/>
              </a:rPr>
              <a:t>of </a:t>
            </a:r>
            <a:r>
              <a:rPr sz="2400" spc="-10" dirty="0">
                <a:latin typeface="Georgia"/>
                <a:cs typeface="Georgia"/>
              </a:rPr>
              <a:t>the </a:t>
            </a:r>
            <a:r>
              <a:rPr sz="2400" spc="-5" dirty="0">
                <a:latin typeface="Georgia"/>
                <a:cs typeface="Georgia"/>
              </a:rPr>
              <a:t>drawing  </a:t>
            </a:r>
            <a:r>
              <a:rPr sz="2400" spc="-10" dirty="0">
                <a:latin typeface="Georgia"/>
                <a:cs typeface="Georgia"/>
              </a:rPr>
              <a:t>looked like their face </a:t>
            </a:r>
            <a:r>
              <a:rPr sz="2400" spc="-5" dirty="0">
                <a:latin typeface="Georgia"/>
                <a:cs typeface="Georgia"/>
              </a:rPr>
              <a:t>and</a:t>
            </a:r>
            <a:r>
              <a:rPr sz="2400" spc="15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head.</a:t>
            </a:r>
            <a:endParaRPr sz="2400">
              <a:latin typeface="Georgia"/>
              <a:cs typeface="Georgia"/>
            </a:endParaRPr>
          </a:p>
          <a:p>
            <a:pPr marL="12700" marR="7620">
              <a:lnSpc>
                <a:spcPct val="100000"/>
              </a:lnSpc>
              <a:spcBef>
                <a:spcPts val="1395"/>
              </a:spcBef>
              <a:buSzPct val="78125"/>
              <a:buFont typeface="Wingdings"/>
              <a:buChar char=""/>
              <a:tabLst>
                <a:tab pos="213995" algn="l"/>
              </a:tabLst>
            </a:pPr>
            <a:r>
              <a:rPr sz="2400" spc="-5" dirty="0">
                <a:latin typeface="Georgia"/>
                <a:cs typeface="Georgia"/>
              </a:rPr>
              <a:t>Peggy </a:t>
            </a:r>
            <a:r>
              <a:rPr sz="2400" spc="-10" dirty="0">
                <a:latin typeface="Georgia"/>
                <a:cs typeface="Georgia"/>
              </a:rPr>
              <a:t>consoled herself by </a:t>
            </a:r>
            <a:r>
              <a:rPr sz="2400" spc="-5" dirty="0">
                <a:latin typeface="Georgia"/>
                <a:cs typeface="Georgia"/>
              </a:rPr>
              <a:t>saying that Wanda </a:t>
            </a:r>
            <a:r>
              <a:rPr sz="2400" spc="-10" dirty="0">
                <a:latin typeface="Georgia"/>
                <a:cs typeface="Georgia"/>
              </a:rPr>
              <a:t>really  liked them </a:t>
            </a:r>
            <a:r>
              <a:rPr sz="2400" spc="-5" dirty="0">
                <a:latin typeface="Georgia"/>
                <a:cs typeface="Georgia"/>
              </a:rPr>
              <a:t>Maddie agreed and </a:t>
            </a:r>
            <a:r>
              <a:rPr sz="2400" spc="-10" dirty="0">
                <a:latin typeface="Georgia"/>
                <a:cs typeface="Georgia"/>
              </a:rPr>
              <a:t>blinked </a:t>
            </a:r>
            <a:r>
              <a:rPr sz="2400" spc="-5" dirty="0">
                <a:latin typeface="Georgia"/>
                <a:cs typeface="Georgia"/>
              </a:rPr>
              <a:t>away </a:t>
            </a:r>
            <a:r>
              <a:rPr sz="2400" spc="-10" dirty="0">
                <a:latin typeface="Georgia"/>
                <a:cs typeface="Georgia"/>
              </a:rPr>
              <a:t>the tears  that </a:t>
            </a:r>
            <a:r>
              <a:rPr sz="2400" spc="-5" dirty="0">
                <a:latin typeface="Georgia"/>
                <a:cs typeface="Georgia"/>
              </a:rPr>
              <a:t>came </a:t>
            </a:r>
            <a:r>
              <a:rPr sz="2400" spc="-10" dirty="0">
                <a:latin typeface="Georgia"/>
                <a:cs typeface="Georgia"/>
              </a:rPr>
              <a:t>every time she thought </a:t>
            </a:r>
            <a:r>
              <a:rPr sz="2400" spc="-5" dirty="0">
                <a:latin typeface="Georgia"/>
                <a:cs typeface="Georgia"/>
              </a:rPr>
              <a:t>of Wanda  Petronski.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1219200"/>
            <a:ext cx="487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99415">
              <a:lnSpc>
                <a:spcPct val="100000"/>
              </a:lnSpc>
              <a:spcBef>
                <a:spcPts val="1395"/>
              </a:spcBef>
              <a:buSzPct val="78125"/>
              <a:buFont typeface="Wingdings"/>
              <a:buChar char=""/>
              <a:tabLst>
                <a:tab pos="167005" algn="l"/>
              </a:tabLst>
            </a:pPr>
            <a:r>
              <a:rPr lang="en-US" sz="2400" spc="-5" dirty="0" smtClean="0">
                <a:latin typeface="Georgia"/>
                <a:cs typeface="Georgia"/>
              </a:rPr>
              <a:t>Days </a:t>
            </a:r>
            <a:r>
              <a:rPr lang="en-US" sz="2400" spc="-10" dirty="0" smtClean="0">
                <a:latin typeface="Georgia"/>
                <a:cs typeface="Georgia"/>
              </a:rPr>
              <a:t>passed but there was </a:t>
            </a:r>
            <a:r>
              <a:rPr lang="en-US" sz="2400" spc="-5" dirty="0" smtClean="0">
                <a:latin typeface="Georgia"/>
                <a:cs typeface="Georgia"/>
              </a:rPr>
              <a:t>no </a:t>
            </a:r>
            <a:r>
              <a:rPr lang="en-US" sz="2400" spc="-5" dirty="0" smtClean="0">
                <a:latin typeface="Georgia"/>
                <a:cs typeface="Georgia"/>
              </a:rPr>
              <a:t>answer  </a:t>
            </a:r>
            <a:r>
              <a:rPr lang="en-US" sz="2400" spc="-10" dirty="0" smtClean="0">
                <a:latin typeface="Georgia"/>
                <a:cs typeface="Georgia"/>
              </a:rPr>
              <a:t>from</a:t>
            </a:r>
            <a:r>
              <a:rPr lang="en-US" sz="2400" spc="5" dirty="0" smtClean="0">
                <a:latin typeface="Georgia"/>
                <a:cs typeface="Georgia"/>
              </a:rPr>
              <a:t> </a:t>
            </a:r>
            <a:r>
              <a:rPr lang="en-US" sz="2400" spc="-10" dirty="0" err="1" smtClean="0">
                <a:latin typeface="Georgia"/>
                <a:cs typeface="Georgia"/>
              </a:rPr>
              <a:t>wanda</a:t>
            </a:r>
            <a:r>
              <a:rPr lang="en-US" sz="2400" spc="-10" dirty="0" smtClean="0">
                <a:latin typeface="Georgia"/>
                <a:cs typeface="Georgia"/>
              </a:rPr>
              <a:t>.</a:t>
            </a:r>
            <a:endParaRPr lang="en-US" sz="24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533400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12700">
            <a:solidFill>
              <a:srgbClr val="7A979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" y="152400"/>
            <a:ext cx="8833485" cy="302260"/>
          </a:xfrm>
          <a:custGeom>
            <a:avLst/>
            <a:gdLst/>
            <a:ahLst/>
            <a:cxnLst/>
            <a:rect l="l" t="t" r="r" b="b"/>
            <a:pathLst>
              <a:path w="8833485" h="302259">
                <a:moveTo>
                  <a:pt x="8833104" y="0"/>
                </a:moveTo>
                <a:lnTo>
                  <a:pt x="0" y="0"/>
                </a:lnTo>
                <a:lnTo>
                  <a:pt x="0" y="301751"/>
                </a:lnTo>
                <a:lnTo>
                  <a:pt x="8833104" y="301751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46050" y="149097"/>
            <a:ext cx="8846185" cy="6560184"/>
            <a:chOff x="146050" y="149097"/>
            <a:chExt cx="8846185" cy="6560184"/>
          </a:xfrm>
        </p:grpSpPr>
        <p:sp>
          <p:nvSpPr>
            <p:cNvPr id="5" name="object 5"/>
            <p:cNvSpPr/>
            <p:nvPr/>
          </p:nvSpPr>
          <p:spPr>
            <a:xfrm>
              <a:off x="152400" y="609599"/>
              <a:ext cx="2743200" cy="5779135"/>
            </a:xfrm>
            <a:custGeom>
              <a:avLst/>
              <a:gdLst/>
              <a:ahLst/>
              <a:cxnLst/>
              <a:rect l="l" t="t" r="r" b="b"/>
              <a:pathLst>
                <a:path w="2743200" h="5779135">
                  <a:moveTo>
                    <a:pt x="0" y="5778779"/>
                  </a:moveTo>
                  <a:lnTo>
                    <a:pt x="2743200" y="5778779"/>
                  </a:lnTo>
                  <a:lnTo>
                    <a:pt x="2743200" y="0"/>
                  </a:lnTo>
                  <a:lnTo>
                    <a:pt x="0" y="0"/>
                  </a:lnTo>
                  <a:lnTo>
                    <a:pt x="0" y="5778779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2400" y="155447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12699">
              <a:solidFill>
                <a:srgbClr val="7A97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95400" y="22859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95"/>
                  </a:lnTo>
                  <a:lnTo>
                    <a:pt x="575564" y="164757"/>
                  </a:lnTo>
                  <a:lnTo>
                    <a:pt x="550773" y="124828"/>
                  </a:lnTo>
                  <a:lnTo>
                    <a:pt x="520293" y="89306"/>
                  </a:lnTo>
                  <a:lnTo>
                    <a:pt x="484784" y="58839"/>
                  </a:lnTo>
                  <a:lnTo>
                    <a:pt x="444842" y="34036"/>
                  </a:lnTo>
                  <a:lnTo>
                    <a:pt x="401116" y="15557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70" y="15557"/>
                  </a:lnTo>
                  <a:lnTo>
                    <a:pt x="164744" y="34036"/>
                  </a:lnTo>
                  <a:lnTo>
                    <a:pt x="124802" y="58839"/>
                  </a:lnTo>
                  <a:lnTo>
                    <a:pt x="89293" y="89306"/>
                  </a:lnTo>
                  <a:lnTo>
                    <a:pt x="58813" y="124828"/>
                  </a:lnTo>
                  <a:lnTo>
                    <a:pt x="34023" y="164757"/>
                  </a:lnTo>
                  <a:lnTo>
                    <a:pt x="15532" y="208495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32" y="401129"/>
                  </a:lnTo>
                  <a:lnTo>
                    <a:pt x="34023" y="444855"/>
                  </a:lnTo>
                  <a:lnTo>
                    <a:pt x="58813" y="484784"/>
                  </a:lnTo>
                  <a:lnTo>
                    <a:pt x="89293" y="520306"/>
                  </a:lnTo>
                  <a:lnTo>
                    <a:pt x="124802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04" y="594055"/>
                  </a:lnTo>
                  <a:lnTo>
                    <a:pt x="444842" y="575576"/>
                  </a:lnTo>
                  <a:lnTo>
                    <a:pt x="484771" y="550773"/>
                  </a:lnTo>
                  <a:lnTo>
                    <a:pt x="520293" y="520306"/>
                  </a:lnTo>
                  <a:lnTo>
                    <a:pt x="550760" y="484784"/>
                  </a:lnTo>
                  <a:lnTo>
                    <a:pt x="575564" y="444855"/>
                  </a:lnTo>
                  <a:lnTo>
                    <a:pt x="594042" y="401129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64488" y="297942"/>
              <a:ext cx="471805" cy="471170"/>
            </a:xfrm>
            <a:custGeom>
              <a:avLst/>
              <a:gdLst/>
              <a:ahLst/>
              <a:cxnLst/>
              <a:rect l="l" t="t" r="r" b="b"/>
              <a:pathLst>
                <a:path w="471805" h="471170">
                  <a:moveTo>
                    <a:pt x="234442" y="0"/>
                  </a:moveTo>
                  <a:lnTo>
                    <a:pt x="187071" y="5079"/>
                  </a:lnTo>
                  <a:lnTo>
                    <a:pt x="142875" y="19050"/>
                  </a:lnTo>
                  <a:lnTo>
                    <a:pt x="102997" y="41909"/>
                  </a:lnTo>
                  <a:lnTo>
                    <a:pt x="68199" y="69849"/>
                  </a:lnTo>
                  <a:lnTo>
                    <a:pt x="39624" y="105409"/>
                  </a:lnTo>
                  <a:lnTo>
                    <a:pt x="18161" y="146049"/>
                  </a:lnTo>
                  <a:lnTo>
                    <a:pt x="4571" y="190499"/>
                  </a:lnTo>
                  <a:lnTo>
                    <a:pt x="0" y="237489"/>
                  </a:lnTo>
                  <a:lnTo>
                    <a:pt x="1396" y="261619"/>
                  </a:lnTo>
                  <a:lnTo>
                    <a:pt x="11049" y="307339"/>
                  </a:lnTo>
                  <a:lnTo>
                    <a:pt x="29083" y="349249"/>
                  </a:lnTo>
                  <a:lnTo>
                    <a:pt x="54609" y="387349"/>
                  </a:lnTo>
                  <a:lnTo>
                    <a:pt x="86740" y="419099"/>
                  </a:lnTo>
                  <a:lnTo>
                    <a:pt x="124459" y="444499"/>
                  </a:lnTo>
                  <a:lnTo>
                    <a:pt x="166878" y="461009"/>
                  </a:lnTo>
                  <a:lnTo>
                    <a:pt x="212978" y="471169"/>
                  </a:lnTo>
                  <a:lnTo>
                    <a:pt x="236981" y="471169"/>
                  </a:lnTo>
                  <a:lnTo>
                    <a:pt x="261112" y="469899"/>
                  </a:lnTo>
                  <a:lnTo>
                    <a:pt x="284353" y="467359"/>
                  </a:lnTo>
                  <a:lnTo>
                    <a:pt x="306959" y="461009"/>
                  </a:lnTo>
                  <a:lnTo>
                    <a:pt x="322471" y="454659"/>
                  </a:lnTo>
                  <a:lnTo>
                    <a:pt x="236093" y="454659"/>
                  </a:lnTo>
                  <a:lnTo>
                    <a:pt x="213740" y="453389"/>
                  </a:lnTo>
                  <a:lnTo>
                    <a:pt x="171069" y="444499"/>
                  </a:lnTo>
                  <a:lnTo>
                    <a:pt x="131825" y="429259"/>
                  </a:lnTo>
                  <a:lnTo>
                    <a:pt x="96900" y="405129"/>
                  </a:lnTo>
                  <a:lnTo>
                    <a:pt x="67183" y="375919"/>
                  </a:lnTo>
                  <a:lnTo>
                    <a:pt x="43561" y="340359"/>
                  </a:lnTo>
                  <a:lnTo>
                    <a:pt x="26924" y="302259"/>
                  </a:lnTo>
                  <a:lnTo>
                    <a:pt x="18034" y="259079"/>
                  </a:lnTo>
                  <a:lnTo>
                    <a:pt x="16954" y="237489"/>
                  </a:lnTo>
                  <a:lnTo>
                    <a:pt x="16958" y="234949"/>
                  </a:lnTo>
                  <a:lnTo>
                    <a:pt x="21336" y="191769"/>
                  </a:lnTo>
                  <a:lnTo>
                    <a:pt x="34036" y="151129"/>
                  </a:lnTo>
                  <a:lnTo>
                    <a:pt x="54102" y="114299"/>
                  </a:lnTo>
                  <a:lnTo>
                    <a:pt x="80772" y="81279"/>
                  </a:lnTo>
                  <a:lnTo>
                    <a:pt x="113156" y="54609"/>
                  </a:lnTo>
                  <a:lnTo>
                    <a:pt x="150240" y="34289"/>
                  </a:lnTo>
                  <a:lnTo>
                    <a:pt x="191262" y="21589"/>
                  </a:lnTo>
                  <a:lnTo>
                    <a:pt x="235331" y="17779"/>
                  </a:lnTo>
                  <a:lnTo>
                    <a:pt x="323269" y="17779"/>
                  </a:lnTo>
                  <a:lnTo>
                    <a:pt x="304545" y="10159"/>
                  </a:lnTo>
                  <a:lnTo>
                    <a:pt x="281939" y="5079"/>
                  </a:lnTo>
                  <a:lnTo>
                    <a:pt x="258445" y="1269"/>
                  </a:lnTo>
                  <a:lnTo>
                    <a:pt x="234442" y="0"/>
                  </a:lnTo>
                  <a:close/>
                </a:path>
                <a:path w="471805" h="471170">
                  <a:moveTo>
                    <a:pt x="323269" y="17779"/>
                  </a:moveTo>
                  <a:lnTo>
                    <a:pt x="235331" y="17779"/>
                  </a:lnTo>
                  <a:lnTo>
                    <a:pt x="257683" y="19050"/>
                  </a:lnTo>
                  <a:lnTo>
                    <a:pt x="279400" y="21589"/>
                  </a:lnTo>
                  <a:lnTo>
                    <a:pt x="320548" y="34289"/>
                  </a:lnTo>
                  <a:lnTo>
                    <a:pt x="357759" y="54609"/>
                  </a:lnTo>
                  <a:lnTo>
                    <a:pt x="390144" y="81279"/>
                  </a:lnTo>
                  <a:lnTo>
                    <a:pt x="416941" y="113029"/>
                  </a:lnTo>
                  <a:lnTo>
                    <a:pt x="437134" y="151129"/>
                  </a:lnTo>
                  <a:lnTo>
                    <a:pt x="449961" y="191769"/>
                  </a:lnTo>
                  <a:lnTo>
                    <a:pt x="454469" y="234949"/>
                  </a:lnTo>
                  <a:lnTo>
                    <a:pt x="454465" y="237489"/>
                  </a:lnTo>
                  <a:lnTo>
                    <a:pt x="450088" y="279399"/>
                  </a:lnTo>
                  <a:lnTo>
                    <a:pt x="437514" y="321309"/>
                  </a:lnTo>
                  <a:lnTo>
                    <a:pt x="417322" y="358139"/>
                  </a:lnTo>
                  <a:lnTo>
                    <a:pt x="390779" y="391159"/>
                  </a:lnTo>
                  <a:lnTo>
                    <a:pt x="358394" y="417829"/>
                  </a:lnTo>
                  <a:lnTo>
                    <a:pt x="321310" y="438149"/>
                  </a:lnTo>
                  <a:lnTo>
                    <a:pt x="280162" y="450849"/>
                  </a:lnTo>
                  <a:lnTo>
                    <a:pt x="236093" y="454659"/>
                  </a:lnTo>
                  <a:lnTo>
                    <a:pt x="322471" y="454659"/>
                  </a:lnTo>
                  <a:lnTo>
                    <a:pt x="368554" y="430529"/>
                  </a:lnTo>
                  <a:lnTo>
                    <a:pt x="403351" y="401319"/>
                  </a:lnTo>
                  <a:lnTo>
                    <a:pt x="431800" y="367029"/>
                  </a:lnTo>
                  <a:lnTo>
                    <a:pt x="453389" y="326389"/>
                  </a:lnTo>
                  <a:lnTo>
                    <a:pt x="466851" y="281939"/>
                  </a:lnTo>
                  <a:lnTo>
                    <a:pt x="471424" y="234949"/>
                  </a:lnTo>
                  <a:lnTo>
                    <a:pt x="470026" y="210819"/>
                  </a:lnTo>
                  <a:lnTo>
                    <a:pt x="460501" y="165099"/>
                  </a:lnTo>
                  <a:lnTo>
                    <a:pt x="442341" y="123189"/>
                  </a:lnTo>
                  <a:lnTo>
                    <a:pt x="416813" y="85089"/>
                  </a:lnTo>
                  <a:lnTo>
                    <a:pt x="384682" y="53339"/>
                  </a:lnTo>
                  <a:lnTo>
                    <a:pt x="347091" y="27939"/>
                  </a:lnTo>
                  <a:lnTo>
                    <a:pt x="326389" y="19050"/>
                  </a:lnTo>
                  <a:lnTo>
                    <a:pt x="323269" y="17779"/>
                  </a:lnTo>
                  <a:close/>
                </a:path>
                <a:path w="471805" h="471170">
                  <a:moveTo>
                    <a:pt x="236093" y="34289"/>
                  </a:moveTo>
                  <a:lnTo>
                    <a:pt x="195453" y="38100"/>
                  </a:lnTo>
                  <a:lnTo>
                    <a:pt x="157606" y="49529"/>
                  </a:lnTo>
                  <a:lnTo>
                    <a:pt x="123190" y="68579"/>
                  </a:lnTo>
                  <a:lnTo>
                    <a:pt x="93345" y="92709"/>
                  </a:lnTo>
                  <a:lnTo>
                    <a:pt x="68580" y="123189"/>
                  </a:lnTo>
                  <a:lnTo>
                    <a:pt x="49911" y="157479"/>
                  </a:lnTo>
                  <a:lnTo>
                    <a:pt x="38100" y="194309"/>
                  </a:lnTo>
                  <a:lnTo>
                    <a:pt x="33968" y="234949"/>
                  </a:lnTo>
                  <a:lnTo>
                    <a:pt x="33964" y="237489"/>
                  </a:lnTo>
                  <a:lnTo>
                    <a:pt x="34798" y="256539"/>
                  </a:lnTo>
                  <a:lnTo>
                    <a:pt x="42799" y="295909"/>
                  </a:lnTo>
                  <a:lnTo>
                    <a:pt x="58039" y="331469"/>
                  </a:lnTo>
                  <a:lnTo>
                    <a:pt x="79628" y="364489"/>
                  </a:lnTo>
                  <a:lnTo>
                    <a:pt x="107061" y="391159"/>
                  </a:lnTo>
                  <a:lnTo>
                    <a:pt x="139192" y="412749"/>
                  </a:lnTo>
                  <a:lnTo>
                    <a:pt x="175387" y="429259"/>
                  </a:lnTo>
                  <a:lnTo>
                    <a:pt x="214630" y="436879"/>
                  </a:lnTo>
                  <a:lnTo>
                    <a:pt x="235331" y="438149"/>
                  </a:lnTo>
                  <a:lnTo>
                    <a:pt x="255905" y="436879"/>
                  </a:lnTo>
                  <a:lnTo>
                    <a:pt x="275970" y="434339"/>
                  </a:lnTo>
                  <a:lnTo>
                    <a:pt x="295401" y="429259"/>
                  </a:lnTo>
                  <a:lnTo>
                    <a:pt x="313944" y="422909"/>
                  </a:lnTo>
                  <a:lnTo>
                    <a:pt x="318987" y="420369"/>
                  </a:lnTo>
                  <a:lnTo>
                    <a:pt x="215392" y="420369"/>
                  </a:lnTo>
                  <a:lnTo>
                    <a:pt x="179578" y="412749"/>
                  </a:lnTo>
                  <a:lnTo>
                    <a:pt x="131445" y="388619"/>
                  </a:lnTo>
                  <a:lnTo>
                    <a:pt x="92202" y="353059"/>
                  </a:lnTo>
                  <a:lnTo>
                    <a:pt x="64896" y="307339"/>
                  </a:lnTo>
                  <a:lnTo>
                    <a:pt x="51562" y="253999"/>
                  </a:lnTo>
                  <a:lnTo>
                    <a:pt x="50800" y="234949"/>
                  </a:lnTo>
                  <a:lnTo>
                    <a:pt x="51815" y="215899"/>
                  </a:lnTo>
                  <a:lnTo>
                    <a:pt x="65786" y="162559"/>
                  </a:lnTo>
                  <a:lnTo>
                    <a:pt x="93725" y="118109"/>
                  </a:lnTo>
                  <a:lnTo>
                    <a:pt x="133350" y="82549"/>
                  </a:lnTo>
                  <a:lnTo>
                    <a:pt x="181990" y="58419"/>
                  </a:lnTo>
                  <a:lnTo>
                    <a:pt x="236981" y="50800"/>
                  </a:lnTo>
                  <a:lnTo>
                    <a:pt x="314706" y="50800"/>
                  </a:lnTo>
                  <a:lnTo>
                    <a:pt x="296163" y="43179"/>
                  </a:lnTo>
                  <a:lnTo>
                    <a:pt x="276860" y="38100"/>
                  </a:lnTo>
                  <a:lnTo>
                    <a:pt x="256794" y="35559"/>
                  </a:lnTo>
                  <a:lnTo>
                    <a:pt x="236093" y="34289"/>
                  </a:lnTo>
                  <a:close/>
                </a:path>
                <a:path w="471805" h="471170">
                  <a:moveTo>
                    <a:pt x="314706" y="50800"/>
                  </a:moveTo>
                  <a:lnTo>
                    <a:pt x="236981" y="50800"/>
                  </a:lnTo>
                  <a:lnTo>
                    <a:pt x="256031" y="52069"/>
                  </a:lnTo>
                  <a:lnTo>
                    <a:pt x="274193" y="54609"/>
                  </a:lnTo>
                  <a:lnTo>
                    <a:pt x="324993" y="73659"/>
                  </a:lnTo>
                  <a:lnTo>
                    <a:pt x="367411" y="106679"/>
                  </a:lnTo>
                  <a:lnTo>
                    <a:pt x="399034" y="148589"/>
                  </a:lnTo>
                  <a:lnTo>
                    <a:pt x="417068" y="200659"/>
                  </a:lnTo>
                  <a:lnTo>
                    <a:pt x="420624" y="237489"/>
                  </a:lnTo>
                  <a:lnTo>
                    <a:pt x="419607" y="256539"/>
                  </a:lnTo>
                  <a:lnTo>
                    <a:pt x="405638" y="309879"/>
                  </a:lnTo>
                  <a:lnTo>
                    <a:pt x="377698" y="354329"/>
                  </a:lnTo>
                  <a:lnTo>
                    <a:pt x="338200" y="389889"/>
                  </a:lnTo>
                  <a:lnTo>
                    <a:pt x="289560" y="412749"/>
                  </a:lnTo>
                  <a:lnTo>
                    <a:pt x="253365" y="420369"/>
                  </a:lnTo>
                  <a:lnTo>
                    <a:pt x="318987" y="420369"/>
                  </a:lnTo>
                  <a:lnTo>
                    <a:pt x="363855" y="392429"/>
                  </a:lnTo>
                  <a:lnTo>
                    <a:pt x="391287" y="364489"/>
                  </a:lnTo>
                  <a:lnTo>
                    <a:pt x="413004" y="332739"/>
                  </a:lnTo>
                  <a:lnTo>
                    <a:pt x="428370" y="295909"/>
                  </a:lnTo>
                  <a:lnTo>
                    <a:pt x="436499" y="257809"/>
                  </a:lnTo>
                  <a:lnTo>
                    <a:pt x="437459" y="234949"/>
                  </a:lnTo>
                  <a:lnTo>
                    <a:pt x="436625" y="215899"/>
                  </a:lnTo>
                  <a:lnTo>
                    <a:pt x="428625" y="176529"/>
                  </a:lnTo>
                  <a:lnTo>
                    <a:pt x="413512" y="139699"/>
                  </a:lnTo>
                  <a:lnTo>
                    <a:pt x="391794" y="107949"/>
                  </a:lnTo>
                  <a:lnTo>
                    <a:pt x="364489" y="80009"/>
                  </a:lnTo>
                  <a:lnTo>
                    <a:pt x="332359" y="58419"/>
                  </a:lnTo>
                  <a:lnTo>
                    <a:pt x="314706" y="50800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9351" y="6388379"/>
              <a:ext cx="8833485" cy="309880"/>
            </a:xfrm>
            <a:custGeom>
              <a:avLst/>
              <a:gdLst/>
              <a:ahLst/>
              <a:cxnLst/>
              <a:rect l="l" t="t" r="r" b="b"/>
              <a:pathLst>
                <a:path w="8833485" h="309879">
                  <a:moveTo>
                    <a:pt x="8833104" y="0"/>
                  </a:moveTo>
                  <a:lnTo>
                    <a:pt x="0" y="0"/>
                  </a:lnTo>
                  <a:lnTo>
                    <a:pt x="0" y="309562"/>
                  </a:lnTo>
                  <a:lnTo>
                    <a:pt x="8833104" y="309562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57200" y="914400"/>
            <a:ext cx="281686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b="1" spc="-5" dirty="0" smtClean="0">
                <a:solidFill>
                  <a:srgbClr val="FFFFFF"/>
                </a:solidFill>
              </a:rPr>
              <a:t>Key</a:t>
            </a:r>
            <a:r>
              <a:rPr lang="en-US" sz="2800" b="1" spc="-70" dirty="0" smtClean="0">
                <a:solidFill>
                  <a:srgbClr val="FFFFFF"/>
                </a:solidFill>
              </a:rPr>
              <a:t> </a:t>
            </a:r>
            <a:r>
              <a:rPr lang="en-US" sz="2800" b="1" spc="-10" dirty="0" smtClean="0">
                <a:solidFill>
                  <a:srgbClr val="FFFFFF"/>
                </a:solidFill>
              </a:rPr>
              <a:t>Points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6445" y="1828800"/>
            <a:ext cx="4291330" cy="28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9740" y="1398778"/>
            <a:ext cx="3898900" cy="44339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4295">
              <a:lnSpc>
                <a:spcPct val="100000"/>
              </a:lnSpc>
              <a:spcBef>
                <a:spcPts val="1390"/>
              </a:spcBef>
              <a:buSzPct val="78125"/>
              <a:buFont typeface="Wingdings"/>
              <a:buChar char=""/>
              <a:tabLst>
                <a:tab pos="213995" algn="l"/>
              </a:tabLst>
            </a:pPr>
            <a:r>
              <a:rPr sz="2400" spc="-5" smtClean="0">
                <a:latin typeface="Georgia"/>
                <a:cs typeface="Georgia"/>
              </a:rPr>
              <a:t>Both </a:t>
            </a:r>
            <a:r>
              <a:rPr sz="2400" spc="-10" dirty="0">
                <a:latin typeface="Georgia"/>
                <a:cs typeface="Georgia"/>
              </a:rPr>
              <a:t>the girls </a:t>
            </a:r>
            <a:r>
              <a:rPr sz="2400" spc="-5" dirty="0">
                <a:latin typeface="Georgia"/>
                <a:cs typeface="Georgia"/>
              </a:rPr>
              <a:t>found </a:t>
            </a:r>
            <a:r>
              <a:rPr sz="2400" spc="-10" dirty="0">
                <a:latin typeface="Georgia"/>
                <a:cs typeface="Georgia"/>
              </a:rPr>
              <a:t>her </a:t>
            </a:r>
            <a:r>
              <a:rPr sz="2400" spc="-5" dirty="0">
                <a:latin typeface="Georgia"/>
                <a:cs typeface="Georgia"/>
              </a:rPr>
              <a:t>house </a:t>
            </a:r>
            <a:r>
              <a:rPr sz="2400" spc="-10" dirty="0">
                <a:latin typeface="Georgia"/>
                <a:cs typeface="Georgia"/>
              </a:rPr>
              <a:t>but they  </a:t>
            </a:r>
            <a:r>
              <a:rPr sz="2400" spc="-5" dirty="0">
                <a:latin typeface="Georgia"/>
                <a:cs typeface="Georgia"/>
              </a:rPr>
              <a:t>could not meet </a:t>
            </a:r>
            <a:r>
              <a:rPr sz="2400" spc="-10" dirty="0">
                <a:latin typeface="Georgia"/>
                <a:cs typeface="Georgia"/>
              </a:rPr>
              <a:t>her </a:t>
            </a:r>
            <a:r>
              <a:rPr sz="2400" spc="-5" dirty="0">
                <a:latin typeface="Georgia"/>
                <a:cs typeface="Georgia"/>
              </a:rPr>
              <a:t>as </a:t>
            </a:r>
            <a:r>
              <a:rPr sz="2400" spc="-10" dirty="0">
                <a:latin typeface="Georgia"/>
                <a:cs typeface="Georgia"/>
              </a:rPr>
              <a:t>they </a:t>
            </a:r>
            <a:r>
              <a:rPr sz="2400" spc="-5" dirty="0">
                <a:latin typeface="Georgia"/>
                <a:cs typeface="Georgia"/>
              </a:rPr>
              <a:t>had </a:t>
            </a:r>
            <a:r>
              <a:rPr sz="2400" spc="-10" dirty="0">
                <a:latin typeface="Georgia"/>
                <a:cs typeface="Georgia"/>
              </a:rPr>
              <a:t>already left  the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place.</a:t>
            </a:r>
            <a:endParaRPr sz="2400">
              <a:latin typeface="Georgia"/>
              <a:cs typeface="Georgia"/>
            </a:endParaRPr>
          </a:p>
          <a:p>
            <a:pPr marL="12700" marR="179070">
              <a:lnSpc>
                <a:spcPct val="100000"/>
              </a:lnSpc>
              <a:spcBef>
                <a:spcPts val="1380"/>
              </a:spcBef>
              <a:buSzPct val="78125"/>
              <a:buFont typeface="Wingdings"/>
              <a:buChar char=""/>
              <a:tabLst>
                <a:tab pos="213995" algn="l"/>
              </a:tabLst>
            </a:pPr>
            <a:r>
              <a:rPr sz="2400" spc="-5" dirty="0">
                <a:latin typeface="Georgia"/>
                <a:cs typeface="Georgia"/>
              </a:rPr>
              <a:t>Peggie tried to </a:t>
            </a:r>
            <a:r>
              <a:rPr sz="2400" spc="-10" dirty="0">
                <a:latin typeface="Georgia"/>
                <a:cs typeface="Georgia"/>
              </a:rPr>
              <a:t>defend her </a:t>
            </a:r>
            <a:r>
              <a:rPr sz="2400" spc="-5" dirty="0">
                <a:latin typeface="Georgia"/>
                <a:cs typeface="Georgia"/>
              </a:rPr>
              <a:t>behavior </a:t>
            </a:r>
            <a:r>
              <a:rPr sz="2400" spc="-10" dirty="0">
                <a:latin typeface="Georgia"/>
                <a:cs typeface="Georgia"/>
              </a:rPr>
              <a:t>but  Maddie </a:t>
            </a:r>
            <a:r>
              <a:rPr sz="2400" spc="-5" dirty="0">
                <a:latin typeface="Georgia"/>
                <a:cs typeface="Georgia"/>
              </a:rPr>
              <a:t>is not</a:t>
            </a:r>
            <a:r>
              <a:rPr sz="2400" spc="5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satisfied.</a:t>
            </a:r>
            <a:endParaRPr sz="2400">
              <a:latin typeface="Georgia"/>
              <a:cs typeface="Georgia"/>
            </a:endParaRPr>
          </a:p>
          <a:p>
            <a:pPr marL="12700" marR="64769">
              <a:lnSpc>
                <a:spcPct val="100000"/>
              </a:lnSpc>
              <a:spcBef>
                <a:spcPts val="1380"/>
              </a:spcBef>
              <a:buSzPct val="78125"/>
              <a:buFont typeface="Wingdings"/>
              <a:buChar char=""/>
              <a:tabLst>
                <a:tab pos="167005" algn="l"/>
              </a:tabLst>
            </a:pPr>
            <a:r>
              <a:rPr sz="2400" spc="-10" dirty="0">
                <a:latin typeface="Georgia"/>
                <a:cs typeface="Georgia"/>
              </a:rPr>
              <a:t>On Saturday both </a:t>
            </a:r>
            <a:r>
              <a:rPr sz="2400" spc="-5" dirty="0">
                <a:latin typeface="Georgia"/>
                <a:cs typeface="Georgia"/>
              </a:rPr>
              <a:t>Peggie and </a:t>
            </a:r>
            <a:r>
              <a:rPr sz="2400" spc="-10" dirty="0">
                <a:latin typeface="Georgia"/>
                <a:cs typeface="Georgia"/>
              </a:rPr>
              <a:t>Maddie  wrote </a:t>
            </a:r>
            <a:r>
              <a:rPr sz="2400" spc="-5" dirty="0">
                <a:latin typeface="Georgia"/>
                <a:cs typeface="Georgia"/>
              </a:rPr>
              <a:t>a </a:t>
            </a:r>
            <a:r>
              <a:rPr sz="2400" spc="-10" dirty="0">
                <a:latin typeface="Georgia"/>
                <a:cs typeface="Georgia"/>
              </a:rPr>
              <a:t>letter </a:t>
            </a:r>
            <a:r>
              <a:rPr sz="2400" spc="-5" dirty="0">
                <a:latin typeface="Georgia"/>
                <a:cs typeface="Georgia"/>
              </a:rPr>
              <a:t>to Wanda </a:t>
            </a:r>
            <a:r>
              <a:rPr sz="2400" spc="-10" dirty="0">
                <a:latin typeface="Georgia"/>
                <a:cs typeface="Georgia"/>
              </a:rPr>
              <a:t>telling her she </a:t>
            </a:r>
            <a:r>
              <a:rPr sz="2400" spc="-5" dirty="0">
                <a:latin typeface="Georgia"/>
                <a:cs typeface="Georgia"/>
              </a:rPr>
              <a:t>had  </a:t>
            </a:r>
            <a:r>
              <a:rPr sz="2400" spc="-10" dirty="0">
                <a:latin typeface="Georgia"/>
                <a:cs typeface="Georgia"/>
              </a:rPr>
              <a:t>won the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10">
                <a:latin typeface="Georgia"/>
                <a:cs typeface="Georgia"/>
              </a:rPr>
              <a:t>contest</a:t>
            </a:r>
            <a:r>
              <a:rPr sz="2400" spc="-10" smtClean="0">
                <a:latin typeface="Georgia"/>
                <a:cs typeface="Georgia"/>
              </a:rPr>
              <a:t>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557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Hundred Dresses - II</vt:lpstr>
      <vt:lpstr>The Hundred Dresses - II</vt:lpstr>
      <vt:lpstr>The Hundred Dresses - II</vt:lpstr>
      <vt:lpstr>About the Author : Eleanor Estes</vt:lpstr>
      <vt:lpstr>Key  Points</vt:lpstr>
      <vt:lpstr>Key Points</vt:lpstr>
      <vt:lpstr>Key Points</vt:lpstr>
      <vt:lpstr>Key Points</vt:lpstr>
      <vt:lpstr>Key Points</vt:lpstr>
      <vt:lpstr>The Hundred Dresses - 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E-Lesson on The Hundred Dresses - II</dc:title>
  <cp:lastModifiedBy>Raising</cp:lastModifiedBy>
  <cp:revision>20</cp:revision>
  <dcterms:created xsi:type="dcterms:W3CDTF">2020-06-12T12:56:26Z</dcterms:created>
  <dcterms:modified xsi:type="dcterms:W3CDTF">2020-07-14T06:42:55Z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2013-12-25T00:00:00Z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2020-06-12T00:00:00Z</vt:filetime>
  </property>
</Properties>
</file>